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4D372E-518D-6769-95B3-BE02418F875F}" v="246" dt="2024-11-14T06:32:47.810"/>
    <p1510:client id="{27F18858-4F2F-4706-BD41-976CF97CFD5C}" v="278" dt="2024-11-14T07:20:44.289"/>
    <p1510:client id="{8B2163FC-712C-EE2B-B76B-2B8F77E810DE}" v="372" dt="2024-11-14T11:29:04.215"/>
    <p1510:client id="{C0627BF3-D1DD-74D3-6DAC-0AB605E10A8A}" v="232" dt="2024-11-14T12:14:05.245"/>
    <p1510:client id="{E4785F0C-8707-0B2B-A8AB-90F2128EA5D9}" v="129" dt="2024-11-14T12:53:57.1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lla, Gunakar (STUDENTS)" userId="S::gunakar.challa@students.unibe.ch::ebe9a3a0-afef-407a-aa98-4c78710a08bb" providerId="AD" clId="Web-{E4785F0C-8707-0B2B-A8AB-90F2128EA5D9}"/>
    <pc:docChg chg="modSld">
      <pc:chgData name="Challa, Gunakar (STUDENTS)" userId="S::gunakar.challa@students.unibe.ch::ebe9a3a0-afef-407a-aa98-4c78710a08bb" providerId="AD" clId="Web-{E4785F0C-8707-0B2B-A8AB-90F2128EA5D9}" dt="2024-11-14T12:56:46.566" v="377" actId="20577"/>
      <pc:docMkLst>
        <pc:docMk/>
      </pc:docMkLst>
      <pc:sldChg chg="modSp">
        <pc:chgData name="Challa, Gunakar (STUDENTS)" userId="S::gunakar.challa@students.unibe.ch::ebe9a3a0-afef-407a-aa98-4c78710a08bb" providerId="AD" clId="Web-{E4785F0C-8707-0B2B-A8AB-90F2128EA5D9}" dt="2024-11-14T12:56:46.566" v="377" actId="20577"/>
        <pc:sldMkLst>
          <pc:docMk/>
          <pc:sldMk cId="2931567556" sldId="257"/>
        </pc:sldMkLst>
        <pc:graphicFrameChg chg="modGraphic">
          <ac:chgData name="Challa, Gunakar (STUDENTS)" userId="S::gunakar.challa@students.unibe.ch::ebe9a3a0-afef-407a-aa98-4c78710a08bb" providerId="AD" clId="Web-{E4785F0C-8707-0B2B-A8AB-90F2128EA5D9}" dt="2024-11-14T12:56:46.566" v="377" actId="20577"/>
          <ac:graphicFrameMkLst>
            <pc:docMk/>
            <pc:sldMk cId="2931567556" sldId="257"/>
            <ac:graphicFrameMk id="5" creationId="{FB2E4B72-16EE-3702-FDE3-3024DF6224FA}"/>
          </ac:graphicFrameMkLst>
        </pc:graphicFrameChg>
      </pc:sldChg>
      <pc:sldChg chg="modSp">
        <pc:chgData name="Challa, Gunakar (STUDENTS)" userId="S::gunakar.challa@students.unibe.ch::ebe9a3a0-afef-407a-aa98-4c78710a08bb" providerId="AD" clId="Web-{E4785F0C-8707-0B2B-A8AB-90F2128EA5D9}" dt="2024-11-14T12:45:55.667" v="320" actId="20577"/>
        <pc:sldMkLst>
          <pc:docMk/>
          <pc:sldMk cId="4135424914" sldId="260"/>
        </pc:sldMkLst>
        <pc:spChg chg="mod">
          <ac:chgData name="Challa, Gunakar (STUDENTS)" userId="S::gunakar.challa@students.unibe.ch::ebe9a3a0-afef-407a-aa98-4c78710a08bb" providerId="AD" clId="Web-{E4785F0C-8707-0B2B-A8AB-90F2128EA5D9}" dt="2024-11-14T12:45:55.667" v="320" actId="20577"/>
          <ac:spMkLst>
            <pc:docMk/>
            <pc:sldMk cId="4135424914" sldId="260"/>
            <ac:spMk id="3" creationId="{48A83F8E-8689-3D89-9CD9-708F03524E65}"/>
          </ac:spMkLst>
        </pc:spChg>
      </pc:sldChg>
      <pc:sldChg chg="addSp modSp">
        <pc:chgData name="Challa, Gunakar (STUDENTS)" userId="S::gunakar.challa@students.unibe.ch::ebe9a3a0-afef-407a-aa98-4c78710a08bb" providerId="AD" clId="Web-{E4785F0C-8707-0B2B-A8AB-90F2128EA5D9}" dt="2024-11-14T12:43:34.056" v="309" actId="1076"/>
        <pc:sldMkLst>
          <pc:docMk/>
          <pc:sldMk cId="2061205570" sldId="261"/>
        </pc:sldMkLst>
        <pc:graphicFrameChg chg="modGraphic">
          <ac:chgData name="Challa, Gunakar (STUDENTS)" userId="S::gunakar.challa@students.unibe.ch::ebe9a3a0-afef-407a-aa98-4c78710a08bb" providerId="AD" clId="Web-{E4785F0C-8707-0B2B-A8AB-90F2128EA5D9}" dt="2024-11-14T12:42:23.399" v="306" actId="20577"/>
          <ac:graphicFrameMkLst>
            <pc:docMk/>
            <pc:sldMk cId="2061205570" sldId="261"/>
            <ac:graphicFrameMk id="14" creationId="{F02A77FA-6F6F-5985-7FFB-C485591EFE27}"/>
          </ac:graphicFrameMkLst>
        </pc:graphicFrameChg>
        <pc:picChg chg="add mod">
          <ac:chgData name="Challa, Gunakar (STUDENTS)" userId="S::gunakar.challa@students.unibe.ch::ebe9a3a0-afef-407a-aa98-4c78710a08bb" providerId="AD" clId="Web-{E4785F0C-8707-0B2B-A8AB-90F2128EA5D9}" dt="2024-11-14T12:43:34.056" v="309" actId="1076"/>
          <ac:picMkLst>
            <pc:docMk/>
            <pc:sldMk cId="2061205570" sldId="261"/>
            <ac:picMk id="1283" creationId="{525DFAA1-79A0-4119-E1DA-9DB652BD3C3A}"/>
          </ac:picMkLst>
        </pc:picChg>
      </pc:sldChg>
      <pc:sldChg chg="addSp delSp modSp mod setBg">
        <pc:chgData name="Challa, Gunakar (STUDENTS)" userId="S::gunakar.challa@students.unibe.ch::ebe9a3a0-afef-407a-aa98-4c78710a08bb" providerId="AD" clId="Web-{E4785F0C-8707-0B2B-A8AB-90F2128EA5D9}" dt="2024-11-14T12:55:58.644" v="375" actId="20577"/>
        <pc:sldMkLst>
          <pc:docMk/>
          <pc:sldMk cId="4160093180" sldId="263"/>
        </pc:sldMkLst>
        <pc:spChg chg="mod">
          <ac:chgData name="Challa, Gunakar (STUDENTS)" userId="S::gunakar.challa@students.unibe.ch::ebe9a3a0-afef-407a-aa98-4c78710a08bb" providerId="AD" clId="Web-{E4785F0C-8707-0B2B-A8AB-90F2128EA5D9}" dt="2024-11-14T12:54:01.517" v="369"/>
          <ac:spMkLst>
            <pc:docMk/>
            <pc:sldMk cId="4160093180" sldId="263"/>
            <ac:spMk id="2" creationId="{DB9695C8-9D7A-6BAC-A720-0D4D0ADAE98A}"/>
          </ac:spMkLst>
        </pc:spChg>
        <pc:spChg chg="add del">
          <ac:chgData name="Challa, Gunakar (STUDENTS)" userId="S::gunakar.challa@students.unibe.ch::ebe9a3a0-afef-407a-aa98-4c78710a08bb" providerId="AD" clId="Web-{E4785F0C-8707-0B2B-A8AB-90F2128EA5D9}" dt="2024-11-14T12:54:01.517" v="369"/>
          <ac:spMkLst>
            <pc:docMk/>
            <pc:sldMk cId="4160093180" sldId="263"/>
            <ac:spMk id="9" creationId="{7517A47C-B2E5-4B79-8061-D74B1311AF6E}"/>
          </ac:spMkLst>
        </pc:spChg>
        <pc:spChg chg="add del">
          <ac:chgData name="Challa, Gunakar (STUDENTS)" userId="S::gunakar.challa@students.unibe.ch::ebe9a3a0-afef-407a-aa98-4c78710a08bb" providerId="AD" clId="Web-{E4785F0C-8707-0B2B-A8AB-90F2128EA5D9}" dt="2024-11-14T12:54:01.517" v="369"/>
          <ac:spMkLst>
            <pc:docMk/>
            <pc:sldMk cId="4160093180" sldId="263"/>
            <ac:spMk id="11" creationId="{C505E780-2083-4CB5-A42A-5E0E2908ECC3}"/>
          </ac:spMkLst>
        </pc:spChg>
        <pc:spChg chg="add del">
          <ac:chgData name="Challa, Gunakar (STUDENTS)" userId="S::gunakar.challa@students.unibe.ch::ebe9a3a0-afef-407a-aa98-4c78710a08bb" providerId="AD" clId="Web-{E4785F0C-8707-0B2B-A8AB-90F2128EA5D9}" dt="2024-11-14T12:54:01.517" v="369"/>
          <ac:spMkLst>
            <pc:docMk/>
            <pc:sldMk cId="4160093180" sldId="263"/>
            <ac:spMk id="13" creationId="{D2C0AE1C-0118-41AE-8A10-7CDCBF10E96F}"/>
          </ac:spMkLst>
        </pc:spChg>
        <pc:spChg chg="add del">
          <ac:chgData name="Challa, Gunakar (STUDENTS)" userId="S::gunakar.challa@students.unibe.ch::ebe9a3a0-afef-407a-aa98-4c78710a08bb" providerId="AD" clId="Web-{E4785F0C-8707-0B2B-A8AB-90F2128EA5D9}" dt="2024-11-14T12:54:01.517" v="369"/>
          <ac:spMkLst>
            <pc:docMk/>
            <pc:sldMk cId="4160093180" sldId="263"/>
            <ac:spMk id="15" creationId="{463EEC44-1BA3-44ED-81FC-A644B04B2A44}"/>
          </ac:spMkLst>
        </pc:spChg>
        <pc:spChg chg="add del">
          <ac:chgData name="Challa, Gunakar (STUDENTS)" userId="S::gunakar.challa@students.unibe.ch::ebe9a3a0-afef-407a-aa98-4c78710a08bb" providerId="AD" clId="Web-{E4785F0C-8707-0B2B-A8AB-90F2128EA5D9}" dt="2024-11-14T12:53:57.017" v="366"/>
          <ac:spMkLst>
            <pc:docMk/>
            <pc:sldMk cId="4160093180" sldId="263"/>
            <ac:spMk id="20" creationId="{345A976A-8DE3-4B67-B94B-2044FDD12899}"/>
          </ac:spMkLst>
        </pc:spChg>
        <pc:spChg chg="add del">
          <ac:chgData name="Challa, Gunakar (STUDENTS)" userId="S::gunakar.challa@students.unibe.ch::ebe9a3a0-afef-407a-aa98-4c78710a08bb" providerId="AD" clId="Web-{E4785F0C-8707-0B2B-A8AB-90F2128EA5D9}" dt="2024-11-14T12:53:57.017" v="366"/>
          <ac:spMkLst>
            <pc:docMk/>
            <pc:sldMk cId="4160093180" sldId="263"/>
            <ac:spMk id="22" creationId="{6EAAA1B9-2DDB-49C9-A037-A523D2F13C15}"/>
          </ac:spMkLst>
        </pc:spChg>
        <pc:spChg chg="add del">
          <ac:chgData name="Challa, Gunakar (STUDENTS)" userId="S::gunakar.challa@students.unibe.ch::ebe9a3a0-afef-407a-aa98-4c78710a08bb" providerId="AD" clId="Web-{E4785F0C-8707-0B2B-A8AB-90F2128EA5D9}" dt="2024-11-14T12:54:01.377" v="368"/>
          <ac:spMkLst>
            <pc:docMk/>
            <pc:sldMk cId="4160093180" sldId="263"/>
            <ac:spMk id="36" creationId="{7517A47C-B2E5-4B79-8061-D74B1311AF6E}"/>
          </ac:spMkLst>
        </pc:spChg>
        <pc:spChg chg="add del">
          <ac:chgData name="Challa, Gunakar (STUDENTS)" userId="S::gunakar.challa@students.unibe.ch::ebe9a3a0-afef-407a-aa98-4c78710a08bb" providerId="AD" clId="Web-{E4785F0C-8707-0B2B-A8AB-90F2128EA5D9}" dt="2024-11-14T12:54:01.377" v="368"/>
          <ac:spMkLst>
            <pc:docMk/>
            <pc:sldMk cId="4160093180" sldId="263"/>
            <ac:spMk id="37" creationId="{C505E780-2083-4CB5-A42A-5E0E2908ECC3}"/>
          </ac:spMkLst>
        </pc:spChg>
        <pc:spChg chg="add del">
          <ac:chgData name="Challa, Gunakar (STUDENTS)" userId="S::gunakar.challa@students.unibe.ch::ebe9a3a0-afef-407a-aa98-4c78710a08bb" providerId="AD" clId="Web-{E4785F0C-8707-0B2B-A8AB-90F2128EA5D9}" dt="2024-11-14T12:54:01.377" v="368"/>
          <ac:spMkLst>
            <pc:docMk/>
            <pc:sldMk cId="4160093180" sldId="263"/>
            <ac:spMk id="38" creationId="{D2C0AE1C-0118-41AE-8A10-7CDCBF10E96F}"/>
          </ac:spMkLst>
        </pc:spChg>
        <pc:spChg chg="add del">
          <ac:chgData name="Challa, Gunakar (STUDENTS)" userId="S::gunakar.challa@students.unibe.ch::ebe9a3a0-afef-407a-aa98-4c78710a08bb" providerId="AD" clId="Web-{E4785F0C-8707-0B2B-A8AB-90F2128EA5D9}" dt="2024-11-14T12:54:01.377" v="368"/>
          <ac:spMkLst>
            <pc:docMk/>
            <pc:sldMk cId="4160093180" sldId="263"/>
            <ac:spMk id="39" creationId="{463EEC44-1BA3-44ED-81FC-A644B04B2A44}"/>
          </ac:spMkLst>
        </pc:spChg>
        <pc:spChg chg="add">
          <ac:chgData name="Challa, Gunakar (STUDENTS)" userId="S::gunakar.challa@students.unibe.ch::ebe9a3a0-afef-407a-aa98-4c78710a08bb" providerId="AD" clId="Web-{E4785F0C-8707-0B2B-A8AB-90F2128EA5D9}" dt="2024-11-14T12:54:01.517" v="369"/>
          <ac:spMkLst>
            <pc:docMk/>
            <pc:sldMk cId="4160093180" sldId="263"/>
            <ac:spMk id="41" creationId="{345A976A-8DE3-4B67-B94B-2044FDD12899}"/>
          </ac:spMkLst>
        </pc:spChg>
        <pc:spChg chg="add">
          <ac:chgData name="Challa, Gunakar (STUDENTS)" userId="S::gunakar.challa@students.unibe.ch::ebe9a3a0-afef-407a-aa98-4c78710a08bb" providerId="AD" clId="Web-{E4785F0C-8707-0B2B-A8AB-90F2128EA5D9}" dt="2024-11-14T12:54:01.517" v="369"/>
          <ac:spMkLst>
            <pc:docMk/>
            <pc:sldMk cId="4160093180" sldId="263"/>
            <ac:spMk id="42" creationId="{6EAAA1B9-2DDB-49C9-A037-A523D2F13C15}"/>
          </ac:spMkLst>
        </pc:spChg>
        <pc:grpChg chg="add del">
          <ac:chgData name="Challa, Gunakar (STUDENTS)" userId="S::gunakar.challa@students.unibe.ch::ebe9a3a0-afef-407a-aa98-4c78710a08bb" providerId="AD" clId="Web-{E4785F0C-8707-0B2B-A8AB-90F2128EA5D9}" dt="2024-11-14T12:53:57.017" v="366"/>
          <ac:grpSpMkLst>
            <pc:docMk/>
            <pc:sldMk cId="4160093180" sldId="263"/>
            <ac:grpSpMk id="24" creationId="{B441F8D5-EBCE-4FB9-91A9-3425971C1F99}"/>
          </ac:grpSpMkLst>
        </pc:grpChg>
        <pc:grpChg chg="add del">
          <ac:chgData name="Challa, Gunakar (STUDENTS)" userId="S::gunakar.challa@students.unibe.ch::ebe9a3a0-afef-407a-aa98-4c78710a08bb" providerId="AD" clId="Web-{E4785F0C-8707-0B2B-A8AB-90F2128EA5D9}" dt="2024-11-14T12:53:57.017" v="366"/>
          <ac:grpSpMkLst>
            <pc:docMk/>
            <pc:sldMk cId="4160093180" sldId="263"/>
            <ac:grpSpMk id="30" creationId="{08701F99-7E4C-4B92-A4B5-307CDFB7A4DE}"/>
          </ac:grpSpMkLst>
        </pc:grpChg>
        <pc:grpChg chg="add">
          <ac:chgData name="Challa, Gunakar (STUDENTS)" userId="S::gunakar.challa@students.unibe.ch::ebe9a3a0-afef-407a-aa98-4c78710a08bb" providerId="AD" clId="Web-{E4785F0C-8707-0B2B-A8AB-90F2128EA5D9}" dt="2024-11-14T12:54:01.517" v="369"/>
          <ac:grpSpMkLst>
            <pc:docMk/>
            <pc:sldMk cId="4160093180" sldId="263"/>
            <ac:grpSpMk id="43" creationId="{B441F8D5-EBCE-4FB9-91A9-3425971C1F99}"/>
          </ac:grpSpMkLst>
        </pc:grpChg>
        <pc:grpChg chg="add">
          <ac:chgData name="Challa, Gunakar (STUDENTS)" userId="S::gunakar.challa@students.unibe.ch::ebe9a3a0-afef-407a-aa98-4c78710a08bb" providerId="AD" clId="Web-{E4785F0C-8707-0B2B-A8AB-90F2128EA5D9}" dt="2024-11-14T12:54:01.517" v="369"/>
          <ac:grpSpMkLst>
            <pc:docMk/>
            <pc:sldMk cId="4160093180" sldId="263"/>
            <ac:grpSpMk id="44" creationId="{08701F99-7E4C-4B92-A4B5-307CDFB7A4DE}"/>
          </ac:grpSpMkLst>
        </pc:grpChg>
        <pc:graphicFrameChg chg="mod modGraphic">
          <ac:chgData name="Challa, Gunakar (STUDENTS)" userId="S::gunakar.challa@students.unibe.ch::ebe9a3a0-afef-407a-aa98-4c78710a08bb" providerId="AD" clId="Web-{E4785F0C-8707-0B2B-A8AB-90F2128EA5D9}" dt="2024-11-14T12:55:58.644" v="375" actId="20577"/>
          <ac:graphicFrameMkLst>
            <pc:docMk/>
            <pc:sldMk cId="4160093180" sldId="263"/>
            <ac:graphicFrameMk id="5" creationId="{81B434FA-337B-DA89-4C34-EB5249DADB80}"/>
          </ac:graphicFrameMkLst>
        </pc:graphicFrameChg>
      </pc:sldChg>
    </pc:docChg>
  </pc:docChgLst>
  <pc:docChgLst>
    <pc:chgData name="Challa, Gunakar (STUDENTS)" userId="S::gunakar.challa@students.unibe.ch::ebe9a3a0-afef-407a-aa98-4c78710a08bb" providerId="AD" clId="Web-{274D372E-518D-6769-95B3-BE02418F875F}"/>
    <pc:docChg chg="addSld modSld">
      <pc:chgData name="Challa, Gunakar (STUDENTS)" userId="S::gunakar.challa@students.unibe.ch::ebe9a3a0-afef-407a-aa98-4c78710a08bb" providerId="AD" clId="Web-{274D372E-518D-6769-95B3-BE02418F875F}" dt="2024-11-14T06:32:47.810" v="236" actId="20577"/>
      <pc:docMkLst>
        <pc:docMk/>
      </pc:docMkLst>
      <pc:sldChg chg="modSp">
        <pc:chgData name="Challa, Gunakar (STUDENTS)" userId="S::gunakar.challa@students.unibe.ch::ebe9a3a0-afef-407a-aa98-4c78710a08bb" providerId="AD" clId="Web-{274D372E-518D-6769-95B3-BE02418F875F}" dt="2024-11-13T21:21:32.834" v="6" actId="20577"/>
        <pc:sldMkLst>
          <pc:docMk/>
          <pc:sldMk cId="109857222" sldId="256"/>
        </pc:sldMkLst>
        <pc:spChg chg="mod">
          <ac:chgData name="Challa, Gunakar (STUDENTS)" userId="S::gunakar.challa@students.unibe.ch::ebe9a3a0-afef-407a-aa98-4c78710a08bb" providerId="AD" clId="Web-{274D372E-518D-6769-95B3-BE02418F875F}" dt="2024-11-13T21:21:32.225" v="4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halla, Gunakar (STUDENTS)" userId="S::gunakar.challa@students.unibe.ch::ebe9a3a0-afef-407a-aa98-4c78710a08bb" providerId="AD" clId="Web-{274D372E-518D-6769-95B3-BE02418F875F}" dt="2024-11-13T21:21:32.834" v="6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Challa, Gunakar (STUDENTS)" userId="S::gunakar.challa@students.unibe.ch::ebe9a3a0-afef-407a-aa98-4c78710a08bb" providerId="AD" clId="Web-{274D372E-518D-6769-95B3-BE02418F875F}" dt="2024-11-14T06:32:47.810" v="236" actId="20577"/>
        <pc:sldMkLst>
          <pc:docMk/>
          <pc:sldMk cId="2931567556" sldId="257"/>
        </pc:sldMkLst>
        <pc:spChg chg="mod">
          <ac:chgData name="Challa, Gunakar (STUDENTS)" userId="S::gunakar.challa@students.unibe.ch::ebe9a3a0-afef-407a-aa98-4c78710a08bb" providerId="AD" clId="Web-{274D372E-518D-6769-95B3-BE02418F875F}" dt="2024-11-14T06:13:21.276" v="133" actId="20577"/>
          <ac:spMkLst>
            <pc:docMk/>
            <pc:sldMk cId="2931567556" sldId="257"/>
            <ac:spMk id="2" creationId="{E55FFC24-EF81-AB8A-0989-FA483872205D}"/>
          </ac:spMkLst>
        </pc:spChg>
        <pc:spChg chg="mod">
          <ac:chgData name="Challa, Gunakar (STUDENTS)" userId="S::gunakar.challa@students.unibe.ch::ebe9a3a0-afef-407a-aa98-4c78710a08bb" providerId="AD" clId="Web-{274D372E-518D-6769-95B3-BE02418F875F}" dt="2024-11-14T06:32:47.810" v="236" actId="20577"/>
          <ac:spMkLst>
            <pc:docMk/>
            <pc:sldMk cId="2931567556" sldId="257"/>
            <ac:spMk id="3" creationId="{5773AAD6-A231-F150-5FA3-F2D774B08CEC}"/>
          </ac:spMkLst>
        </pc:spChg>
      </pc:sldChg>
      <pc:sldChg chg="modSp new">
        <pc:chgData name="Challa, Gunakar (STUDENTS)" userId="S::gunakar.challa@students.unibe.ch::ebe9a3a0-afef-407a-aa98-4c78710a08bb" providerId="AD" clId="Web-{274D372E-518D-6769-95B3-BE02418F875F}" dt="2024-11-13T21:22:52.742" v="21" actId="20577"/>
        <pc:sldMkLst>
          <pc:docMk/>
          <pc:sldMk cId="1211721228" sldId="258"/>
        </pc:sldMkLst>
        <pc:spChg chg="mod">
          <ac:chgData name="Challa, Gunakar (STUDENTS)" userId="S::gunakar.challa@students.unibe.ch::ebe9a3a0-afef-407a-aa98-4c78710a08bb" providerId="AD" clId="Web-{274D372E-518D-6769-95B3-BE02418F875F}" dt="2024-11-13T21:22:52.742" v="21" actId="20577"/>
          <ac:spMkLst>
            <pc:docMk/>
            <pc:sldMk cId="1211721228" sldId="258"/>
            <ac:spMk id="2" creationId="{44BFD12D-6A18-F51D-479F-C7367D71FBC0}"/>
          </ac:spMkLst>
        </pc:spChg>
      </pc:sldChg>
      <pc:sldChg chg="modSp new">
        <pc:chgData name="Challa, Gunakar (STUDENTS)" userId="S::gunakar.challa@students.unibe.ch::ebe9a3a0-afef-407a-aa98-4c78710a08bb" providerId="AD" clId="Web-{274D372E-518D-6769-95B3-BE02418F875F}" dt="2024-11-13T21:23:12.040" v="24" actId="20577"/>
        <pc:sldMkLst>
          <pc:docMk/>
          <pc:sldMk cId="932806038" sldId="259"/>
        </pc:sldMkLst>
        <pc:spChg chg="mod">
          <ac:chgData name="Challa, Gunakar (STUDENTS)" userId="S::gunakar.challa@students.unibe.ch::ebe9a3a0-afef-407a-aa98-4c78710a08bb" providerId="AD" clId="Web-{274D372E-518D-6769-95B3-BE02418F875F}" dt="2024-11-13T21:23:12.040" v="24" actId="20577"/>
          <ac:spMkLst>
            <pc:docMk/>
            <pc:sldMk cId="932806038" sldId="259"/>
            <ac:spMk id="2" creationId="{1485C726-24A2-1501-7790-EB1EE6CD45D4}"/>
          </ac:spMkLst>
        </pc:spChg>
      </pc:sldChg>
      <pc:sldChg chg="modSp new">
        <pc:chgData name="Challa, Gunakar (STUDENTS)" userId="S::gunakar.challa@students.unibe.ch::ebe9a3a0-afef-407a-aa98-4c78710a08bb" providerId="AD" clId="Web-{274D372E-518D-6769-95B3-BE02418F875F}" dt="2024-11-13T21:23:12.915" v="26" actId="20577"/>
        <pc:sldMkLst>
          <pc:docMk/>
          <pc:sldMk cId="4135424914" sldId="260"/>
        </pc:sldMkLst>
        <pc:spChg chg="mod">
          <ac:chgData name="Challa, Gunakar (STUDENTS)" userId="S::gunakar.challa@students.unibe.ch::ebe9a3a0-afef-407a-aa98-4c78710a08bb" providerId="AD" clId="Web-{274D372E-518D-6769-95B3-BE02418F875F}" dt="2024-11-13T21:23:12.915" v="26" actId="20577"/>
          <ac:spMkLst>
            <pc:docMk/>
            <pc:sldMk cId="4135424914" sldId="260"/>
            <ac:spMk id="2" creationId="{C1DE3C9B-FD5F-7831-0C25-D83F97947B0A}"/>
          </ac:spMkLst>
        </pc:spChg>
      </pc:sldChg>
      <pc:sldChg chg="modSp new">
        <pc:chgData name="Challa, Gunakar (STUDENTS)" userId="S::gunakar.challa@students.unibe.ch::ebe9a3a0-afef-407a-aa98-4c78710a08bb" providerId="AD" clId="Web-{274D372E-518D-6769-95B3-BE02418F875F}" dt="2024-11-13T21:28:32.782" v="60" actId="20577"/>
        <pc:sldMkLst>
          <pc:docMk/>
          <pc:sldMk cId="2061205570" sldId="261"/>
        </pc:sldMkLst>
        <pc:spChg chg="mod">
          <ac:chgData name="Challa, Gunakar (STUDENTS)" userId="S::gunakar.challa@students.unibe.ch::ebe9a3a0-afef-407a-aa98-4c78710a08bb" providerId="AD" clId="Web-{274D372E-518D-6769-95B3-BE02418F875F}" dt="2024-11-13T21:24:31.260" v="40" actId="20577"/>
          <ac:spMkLst>
            <pc:docMk/>
            <pc:sldMk cId="2061205570" sldId="261"/>
            <ac:spMk id="2" creationId="{7304B69E-6E91-A5A7-C01F-5EE24368B86F}"/>
          </ac:spMkLst>
        </pc:spChg>
        <pc:spChg chg="mod">
          <ac:chgData name="Challa, Gunakar (STUDENTS)" userId="S::gunakar.challa@students.unibe.ch::ebe9a3a0-afef-407a-aa98-4c78710a08bb" providerId="AD" clId="Web-{274D372E-518D-6769-95B3-BE02418F875F}" dt="2024-11-13T21:28:32.782" v="60" actId="20577"/>
          <ac:spMkLst>
            <pc:docMk/>
            <pc:sldMk cId="2061205570" sldId="261"/>
            <ac:spMk id="3" creationId="{76E78A33-4DEA-626C-8C34-8CCF38D12048}"/>
          </ac:spMkLst>
        </pc:spChg>
      </pc:sldChg>
      <pc:sldChg chg="modSp new">
        <pc:chgData name="Challa, Gunakar (STUDENTS)" userId="S::gunakar.challa@students.unibe.ch::ebe9a3a0-afef-407a-aa98-4c78710a08bb" providerId="AD" clId="Web-{274D372E-518D-6769-95B3-BE02418F875F}" dt="2024-11-13T21:24:31.792" v="42" actId="20577"/>
        <pc:sldMkLst>
          <pc:docMk/>
          <pc:sldMk cId="1517092064" sldId="262"/>
        </pc:sldMkLst>
        <pc:spChg chg="mod">
          <ac:chgData name="Challa, Gunakar (STUDENTS)" userId="S::gunakar.challa@students.unibe.ch::ebe9a3a0-afef-407a-aa98-4c78710a08bb" providerId="AD" clId="Web-{274D372E-518D-6769-95B3-BE02418F875F}" dt="2024-11-13T21:24:31.792" v="42" actId="20577"/>
          <ac:spMkLst>
            <pc:docMk/>
            <pc:sldMk cId="1517092064" sldId="262"/>
            <ac:spMk id="2" creationId="{2B9D6DE0-CB67-A0C7-632D-CF00B2EAE8BA}"/>
          </ac:spMkLst>
        </pc:spChg>
      </pc:sldChg>
      <pc:sldChg chg="modSp new">
        <pc:chgData name="Challa, Gunakar (STUDENTS)" userId="S::gunakar.challa@students.unibe.ch::ebe9a3a0-afef-407a-aa98-4c78710a08bb" providerId="AD" clId="Web-{274D372E-518D-6769-95B3-BE02418F875F}" dt="2024-11-13T21:32:27.100" v="126" actId="20577"/>
        <pc:sldMkLst>
          <pc:docMk/>
          <pc:sldMk cId="4160093180" sldId="263"/>
        </pc:sldMkLst>
        <pc:spChg chg="mod">
          <ac:chgData name="Challa, Gunakar (STUDENTS)" userId="S::gunakar.challa@students.unibe.ch::ebe9a3a0-afef-407a-aa98-4c78710a08bb" providerId="AD" clId="Web-{274D372E-518D-6769-95B3-BE02418F875F}" dt="2024-11-13T21:28:32.844" v="62" actId="20577"/>
          <ac:spMkLst>
            <pc:docMk/>
            <pc:sldMk cId="4160093180" sldId="263"/>
            <ac:spMk id="2" creationId="{DB9695C8-9D7A-6BAC-A720-0D4D0ADAE98A}"/>
          </ac:spMkLst>
        </pc:spChg>
        <pc:spChg chg="mod">
          <ac:chgData name="Challa, Gunakar (STUDENTS)" userId="S::gunakar.challa@students.unibe.ch::ebe9a3a0-afef-407a-aa98-4c78710a08bb" providerId="AD" clId="Web-{274D372E-518D-6769-95B3-BE02418F875F}" dt="2024-11-13T21:32:27.100" v="126" actId="20577"/>
          <ac:spMkLst>
            <pc:docMk/>
            <pc:sldMk cId="4160093180" sldId="263"/>
            <ac:spMk id="3" creationId="{6733214A-5250-5129-2A04-5149E95BF664}"/>
          </ac:spMkLst>
        </pc:spChg>
      </pc:sldChg>
      <pc:sldChg chg="modSp new">
        <pc:chgData name="Challa, Gunakar (STUDENTS)" userId="S::gunakar.challa@students.unibe.ch::ebe9a3a0-afef-407a-aa98-4c78710a08bb" providerId="AD" clId="Web-{274D372E-518D-6769-95B3-BE02418F875F}" dt="2024-11-14T06:12:13.275" v="129" actId="20577"/>
        <pc:sldMkLst>
          <pc:docMk/>
          <pc:sldMk cId="1069457894" sldId="264"/>
        </pc:sldMkLst>
        <pc:spChg chg="mod">
          <ac:chgData name="Challa, Gunakar (STUDENTS)" userId="S::gunakar.challa@students.unibe.ch::ebe9a3a0-afef-407a-aa98-4c78710a08bb" providerId="AD" clId="Web-{274D372E-518D-6769-95B3-BE02418F875F}" dt="2024-11-14T06:12:13.275" v="129" actId="20577"/>
          <ac:spMkLst>
            <pc:docMk/>
            <pc:sldMk cId="1069457894" sldId="264"/>
            <ac:spMk id="2" creationId="{CF08FF36-BA74-9842-77F9-E720E65DEDF5}"/>
          </ac:spMkLst>
        </pc:spChg>
      </pc:sldChg>
    </pc:docChg>
  </pc:docChgLst>
  <pc:docChgLst>
    <pc:chgData name="Challa, Gunakar (STUDENTS)" userId="ebe9a3a0-afef-407a-aa98-4c78710a08bb" providerId="ADAL" clId="{27F18858-4F2F-4706-BD41-976CF97CFD5C}"/>
    <pc:docChg chg="custSel modSld">
      <pc:chgData name="Challa, Gunakar (STUDENTS)" userId="ebe9a3a0-afef-407a-aa98-4c78710a08bb" providerId="ADAL" clId="{27F18858-4F2F-4706-BD41-976CF97CFD5C}" dt="2024-11-14T07:20:44.289" v="1094" actId="20577"/>
      <pc:docMkLst>
        <pc:docMk/>
      </pc:docMkLst>
      <pc:sldChg chg="modSp mod">
        <pc:chgData name="Challa, Gunakar (STUDENTS)" userId="ebe9a3a0-afef-407a-aa98-4c78710a08bb" providerId="ADAL" clId="{27F18858-4F2F-4706-BD41-976CF97CFD5C}" dt="2024-11-14T06:36:01.485" v="12" actId="20577"/>
        <pc:sldMkLst>
          <pc:docMk/>
          <pc:sldMk cId="2931567556" sldId="257"/>
        </pc:sldMkLst>
        <pc:spChg chg="mod">
          <ac:chgData name="Challa, Gunakar (STUDENTS)" userId="ebe9a3a0-afef-407a-aa98-4c78710a08bb" providerId="ADAL" clId="{27F18858-4F2F-4706-BD41-976CF97CFD5C}" dt="2024-11-14T06:36:01.485" v="12" actId="20577"/>
          <ac:spMkLst>
            <pc:docMk/>
            <pc:sldMk cId="2931567556" sldId="257"/>
            <ac:spMk id="3" creationId="{5773AAD6-A231-F150-5FA3-F2D774B08CEC}"/>
          </ac:spMkLst>
        </pc:spChg>
      </pc:sldChg>
      <pc:sldChg chg="modSp mod">
        <pc:chgData name="Challa, Gunakar (STUDENTS)" userId="ebe9a3a0-afef-407a-aa98-4c78710a08bb" providerId="ADAL" clId="{27F18858-4F2F-4706-BD41-976CF97CFD5C}" dt="2024-11-14T07:20:44.289" v="1094" actId="20577"/>
        <pc:sldMkLst>
          <pc:docMk/>
          <pc:sldMk cId="1211721228" sldId="258"/>
        </pc:sldMkLst>
        <pc:spChg chg="mod">
          <ac:chgData name="Challa, Gunakar (STUDENTS)" userId="ebe9a3a0-afef-407a-aa98-4c78710a08bb" providerId="ADAL" clId="{27F18858-4F2F-4706-BD41-976CF97CFD5C}" dt="2024-11-14T07:20:44.289" v="1094" actId="20577"/>
          <ac:spMkLst>
            <pc:docMk/>
            <pc:sldMk cId="1211721228" sldId="258"/>
            <ac:spMk id="3" creationId="{09E0520E-9D1B-5354-76ED-C87732DB7C35}"/>
          </ac:spMkLst>
        </pc:spChg>
      </pc:sldChg>
    </pc:docChg>
  </pc:docChgLst>
  <pc:docChgLst>
    <pc:chgData name="Challa, Gunakar (STUDENTS)" userId="S::gunakar.challa@students.unibe.ch::ebe9a3a0-afef-407a-aa98-4c78710a08bb" providerId="AD" clId="Web-{8B2163FC-712C-EE2B-B76B-2B8F77E810DE}"/>
    <pc:docChg chg="modSld">
      <pc:chgData name="Challa, Gunakar (STUDENTS)" userId="S::gunakar.challa@students.unibe.ch::ebe9a3a0-afef-407a-aa98-4c78710a08bb" providerId="AD" clId="Web-{8B2163FC-712C-EE2B-B76B-2B8F77E810DE}" dt="2024-11-14T11:29:04.215" v="374" actId="20577"/>
      <pc:docMkLst>
        <pc:docMk/>
      </pc:docMkLst>
      <pc:sldChg chg="modSp">
        <pc:chgData name="Challa, Gunakar (STUDENTS)" userId="S::gunakar.challa@students.unibe.ch::ebe9a3a0-afef-407a-aa98-4c78710a08bb" providerId="AD" clId="Web-{8B2163FC-712C-EE2B-B76B-2B8F77E810DE}" dt="2024-11-14T11:29:04.215" v="374" actId="20577"/>
        <pc:sldMkLst>
          <pc:docMk/>
          <pc:sldMk cId="4135424914" sldId="260"/>
        </pc:sldMkLst>
        <pc:spChg chg="mod">
          <ac:chgData name="Challa, Gunakar (STUDENTS)" userId="S::gunakar.challa@students.unibe.ch::ebe9a3a0-afef-407a-aa98-4c78710a08bb" providerId="AD" clId="Web-{8B2163FC-712C-EE2B-B76B-2B8F77E810DE}" dt="2024-11-14T11:29:04.215" v="374" actId="20577"/>
          <ac:spMkLst>
            <pc:docMk/>
            <pc:sldMk cId="4135424914" sldId="260"/>
            <ac:spMk id="3" creationId="{48A83F8E-8689-3D89-9CD9-708F03524E65}"/>
          </ac:spMkLst>
        </pc:spChg>
      </pc:sldChg>
    </pc:docChg>
  </pc:docChgLst>
  <pc:docChgLst>
    <pc:chgData name="Challa, Gunakar (STUDENTS)" userId="S::gunakar.challa@students.unibe.ch::ebe9a3a0-afef-407a-aa98-4c78710a08bb" providerId="AD" clId="Web-{C0627BF3-D1DD-74D3-6DAC-0AB605E10A8A}"/>
    <pc:docChg chg="delSld modSld">
      <pc:chgData name="Challa, Gunakar (STUDENTS)" userId="S::gunakar.challa@students.unibe.ch::ebe9a3a0-afef-407a-aa98-4c78710a08bb" providerId="AD" clId="Web-{C0627BF3-D1DD-74D3-6DAC-0AB605E10A8A}" dt="2024-11-14T12:14:22.808" v="274"/>
      <pc:docMkLst>
        <pc:docMk/>
      </pc:docMkLst>
      <pc:sldChg chg="addSp modSp mod setBg">
        <pc:chgData name="Challa, Gunakar (STUDENTS)" userId="S::gunakar.challa@students.unibe.ch::ebe9a3a0-afef-407a-aa98-4c78710a08bb" providerId="AD" clId="Web-{C0627BF3-D1DD-74D3-6DAC-0AB605E10A8A}" dt="2024-11-14T12:10:21.134" v="243"/>
        <pc:sldMkLst>
          <pc:docMk/>
          <pc:sldMk cId="109857222" sldId="256"/>
        </pc:sldMkLst>
        <pc:spChg chg="mod">
          <ac:chgData name="Challa, Gunakar (STUDENTS)" userId="S::gunakar.challa@students.unibe.ch::ebe9a3a0-afef-407a-aa98-4c78710a08bb" providerId="AD" clId="Web-{C0627BF3-D1DD-74D3-6DAC-0AB605E10A8A}" dt="2024-11-14T12:10:21.134" v="243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halla, Gunakar (STUDENTS)" userId="S::gunakar.challa@students.unibe.ch::ebe9a3a0-afef-407a-aa98-4c78710a08bb" providerId="AD" clId="Web-{C0627BF3-D1DD-74D3-6DAC-0AB605E10A8A}" dt="2024-11-14T12:10:21.134" v="243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Challa, Gunakar (STUDENTS)" userId="S::gunakar.challa@students.unibe.ch::ebe9a3a0-afef-407a-aa98-4c78710a08bb" providerId="AD" clId="Web-{C0627BF3-D1DD-74D3-6DAC-0AB605E10A8A}" dt="2024-11-14T12:10:21.134" v="243"/>
          <ac:spMkLst>
            <pc:docMk/>
            <pc:sldMk cId="109857222" sldId="256"/>
            <ac:spMk id="10" creationId="{A3363022-C969-41E9-8EB2-E4C94908C1FA}"/>
          </ac:spMkLst>
        </pc:spChg>
        <pc:spChg chg="add">
          <ac:chgData name="Challa, Gunakar (STUDENTS)" userId="S::gunakar.challa@students.unibe.ch::ebe9a3a0-afef-407a-aa98-4c78710a08bb" providerId="AD" clId="Web-{C0627BF3-D1DD-74D3-6DAC-0AB605E10A8A}" dt="2024-11-14T12:10:21.134" v="243"/>
          <ac:spMkLst>
            <pc:docMk/>
            <pc:sldMk cId="109857222" sldId="256"/>
            <ac:spMk id="12" creationId="{8D1AD6B3-BE88-4CEB-BA17-790657CC4729}"/>
          </ac:spMkLst>
        </pc:spChg>
        <pc:grpChg chg="add">
          <ac:chgData name="Challa, Gunakar (STUDENTS)" userId="S::gunakar.challa@students.unibe.ch::ebe9a3a0-afef-407a-aa98-4c78710a08bb" providerId="AD" clId="Web-{C0627BF3-D1DD-74D3-6DAC-0AB605E10A8A}" dt="2024-11-14T12:10:21.134" v="243"/>
          <ac:grpSpMkLst>
            <pc:docMk/>
            <pc:sldMk cId="109857222" sldId="256"/>
            <ac:grpSpMk id="14" creationId="{89D1390B-7E13-4B4F-9CB2-391063412E54}"/>
          </ac:grpSpMkLst>
        </pc:grpChg>
        <pc:picChg chg="add">
          <ac:chgData name="Challa, Gunakar (STUDENTS)" userId="S::gunakar.challa@students.unibe.ch::ebe9a3a0-afef-407a-aa98-4c78710a08bb" providerId="AD" clId="Web-{C0627BF3-D1DD-74D3-6DAC-0AB605E10A8A}" dt="2024-11-14T12:10:21.134" v="243"/>
          <ac:picMkLst>
            <pc:docMk/>
            <pc:sldMk cId="109857222" sldId="256"/>
            <ac:picMk id="7" creationId="{8A8333D9-729F-C179-41B9-9FC8AAA49D9C}"/>
          </ac:picMkLst>
        </pc:picChg>
      </pc:sldChg>
      <pc:sldChg chg="addSp delSp modSp">
        <pc:chgData name="Challa, Gunakar (STUDENTS)" userId="S::gunakar.challa@students.unibe.ch::ebe9a3a0-afef-407a-aa98-4c78710a08bb" providerId="AD" clId="Web-{C0627BF3-D1DD-74D3-6DAC-0AB605E10A8A}" dt="2024-11-14T12:10:52.900" v="244"/>
        <pc:sldMkLst>
          <pc:docMk/>
          <pc:sldMk cId="2931567556" sldId="257"/>
        </pc:sldMkLst>
        <pc:spChg chg="del mod">
          <ac:chgData name="Challa, Gunakar (STUDENTS)" userId="S::gunakar.challa@students.unibe.ch::ebe9a3a0-afef-407a-aa98-4c78710a08bb" providerId="AD" clId="Web-{C0627BF3-D1DD-74D3-6DAC-0AB605E10A8A}" dt="2024-11-14T12:10:52.900" v="244"/>
          <ac:spMkLst>
            <pc:docMk/>
            <pc:sldMk cId="2931567556" sldId="257"/>
            <ac:spMk id="3" creationId="{5773AAD6-A231-F150-5FA3-F2D774B08CEC}"/>
          </ac:spMkLst>
        </pc:spChg>
        <pc:graphicFrameChg chg="add">
          <ac:chgData name="Challa, Gunakar (STUDENTS)" userId="S::gunakar.challa@students.unibe.ch::ebe9a3a0-afef-407a-aa98-4c78710a08bb" providerId="AD" clId="Web-{C0627BF3-D1DD-74D3-6DAC-0AB605E10A8A}" dt="2024-11-14T12:10:52.900" v="244"/>
          <ac:graphicFrameMkLst>
            <pc:docMk/>
            <pc:sldMk cId="2931567556" sldId="257"/>
            <ac:graphicFrameMk id="5" creationId="{FB2E4B72-16EE-3702-FDE3-3024DF6224FA}"/>
          </ac:graphicFrameMkLst>
        </pc:graphicFrameChg>
      </pc:sldChg>
      <pc:sldChg chg="addSp delSp modSp mod setBg">
        <pc:chgData name="Challa, Gunakar (STUDENTS)" userId="S::gunakar.challa@students.unibe.ch::ebe9a3a0-afef-407a-aa98-4c78710a08bb" providerId="AD" clId="Web-{C0627BF3-D1DD-74D3-6DAC-0AB605E10A8A}" dt="2024-11-14T12:12:01.791" v="265" actId="20577"/>
        <pc:sldMkLst>
          <pc:docMk/>
          <pc:sldMk cId="1211721228" sldId="258"/>
        </pc:sldMkLst>
        <pc:spChg chg="mod">
          <ac:chgData name="Challa, Gunakar (STUDENTS)" userId="S::gunakar.challa@students.unibe.ch::ebe9a3a0-afef-407a-aa98-4c78710a08bb" providerId="AD" clId="Web-{C0627BF3-D1DD-74D3-6DAC-0AB605E10A8A}" dt="2024-11-14T12:11:21.604" v="245"/>
          <ac:spMkLst>
            <pc:docMk/>
            <pc:sldMk cId="1211721228" sldId="258"/>
            <ac:spMk id="2" creationId="{44BFD12D-6A18-F51D-479F-C7367D71FBC0}"/>
          </ac:spMkLst>
        </pc:spChg>
        <pc:spChg chg="del mod">
          <ac:chgData name="Challa, Gunakar (STUDENTS)" userId="S::gunakar.challa@students.unibe.ch::ebe9a3a0-afef-407a-aa98-4c78710a08bb" providerId="AD" clId="Web-{C0627BF3-D1DD-74D3-6DAC-0AB605E10A8A}" dt="2024-11-14T12:11:21.604" v="245"/>
          <ac:spMkLst>
            <pc:docMk/>
            <pc:sldMk cId="1211721228" sldId="258"/>
            <ac:spMk id="3" creationId="{09E0520E-9D1B-5354-76ED-C87732DB7C35}"/>
          </ac:spMkLst>
        </pc:spChg>
        <pc:spChg chg="add">
          <ac:chgData name="Challa, Gunakar (STUDENTS)" userId="S::gunakar.challa@students.unibe.ch::ebe9a3a0-afef-407a-aa98-4c78710a08bb" providerId="AD" clId="Web-{C0627BF3-D1DD-74D3-6DAC-0AB605E10A8A}" dt="2024-11-14T12:11:21.604" v="245"/>
          <ac:spMkLst>
            <pc:docMk/>
            <pc:sldMk cId="1211721228" sldId="258"/>
            <ac:spMk id="9" creationId="{BACC6370-2D7E-4714-9D71-7542949D7D5D}"/>
          </ac:spMkLst>
        </pc:spChg>
        <pc:spChg chg="add">
          <ac:chgData name="Challa, Gunakar (STUDENTS)" userId="S::gunakar.challa@students.unibe.ch::ebe9a3a0-afef-407a-aa98-4c78710a08bb" providerId="AD" clId="Web-{C0627BF3-D1DD-74D3-6DAC-0AB605E10A8A}" dt="2024-11-14T12:11:21.604" v="245"/>
          <ac:spMkLst>
            <pc:docMk/>
            <pc:sldMk cId="1211721228" sldId="258"/>
            <ac:spMk id="11" creationId="{F68B3F68-107C-434F-AA38-110D5EA91B85}"/>
          </ac:spMkLst>
        </pc:spChg>
        <pc:spChg chg="add">
          <ac:chgData name="Challa, Gunakar (STUDENTS)" userId="S::gunakar.challa@students.unibe.ch::ebe9a3a0-afef-407a-aa98-4c78710a08bb" providerId="AD" clId="Web-{C0627BF3-D1DD-74D3-6DAC-0AB605E10A8A}" dt="2024-11-14T12:11:21.604" v="245"/>
          <ac:spMkLst>
            <pc:docMk/>
            <pc:sldMk cId="1211721228" sldId="258"/>
            <ac:spMk id="13" creationId="{AAD0DBB9-1A4B-4391-81D4-CB19F9AB918A}"/>
          </ac:spMkLst>
        </pc:spChg>
        <pc:spChg chg="add">
          <ac:chgData name="Challa, Gunakar (STUDENTS)" userId="S::gunakar.challa@students.unibe.ch::ebe9a3a0-afef-407a-aa98-4c78710a08bb" providerId="AD" clId="Web-{C0627BF3-D1DD-74D3-6DAC-0AB605E10A8A}" dt="2024-11-14T12:11:21.604" v="245"/>
          <ac:spMkLst>
            <pc:docMk/>
            <pc:sldMk cId="1211721228" sldId="258"/>
            <ac:spMk id="15" creationId="{063BBA22-50EA-4C4D-BE05-F1CE4E63AA56}"/>
          </ac:spMkLst>
        </pc:spChg>
        <pc:graphicFrameChg chg="add modGraphic">
          <ac:chgData name="Challa, Gunakar (STUDENTS)" userId="S::gunakar.challa@students.unibe.ch::ebe9a3a0-afef-407a-aa98-4c78710a08bb" providerId="AD" clId="Web-{C0627BF3-D1DD-74D3-6DAC-0AB605E10A8A}" dt="2024-11-14T12:12:01.791" v="265" actId="20577"/>
          <ac:graphicFrameMkLst>
            <pc:docMk/>
            <pc:sldMk cId="1211721228" sldId="258"/>
            <ac:graphicFrameMk id="5" creationId="{850191CD-794B-6169-A48A-317DE12636BE}"/>
          </ac:graphicFrameMkLst>
        </pc:graphicFrameChg>
      </pc:sldChg>
      <pc:sldChg chg="addSp delSp modSp mod setBg">
        <pc:chgData name="Challa, Gunakar (STUDENTS)" userId="S::gunakar.challa@students.unibe.ch::ebe9a3a0-afef-407a-aa98-4c78710a08bb" providerId="AD" clId="Web-{C0627BF3-D1DD-74D3-6DAC-0AB605E10A8A}" dt="2024-11-14T12:12:08.307" v="266"/>
        <pc:sldMkLst>
          <pc:docMk/>
          <pc:sldMk cId="932806038" sldId="259"/>
        </pc:sldMkLst>
        <pc:spChg chg="mod">
          <ac:chgData name="Challa, Gunakar (STUDENTS)" userId="S::gunakar.challa@students.unibe.ch::ebe9a3a0-afef-407a-aa98-4c78710a08bb" providerId="AD" clId="Web-{C0627BF3-D1DD-74D3-6DAC-0AB605E10A8A}" dt="2024-11-14T12:12:08.307" v="266"/>
          <ac:spMkLst>
            <pc:docMk/>
            <pc:sldMk cId="932806038" sldId="259"/>
            <ac:spMk id="2" creationId="{1485C726-24A2-1501-7790-EB1EE6CD45D4}"/>
          </ac:spMkLst>
        </pc:spChg>
        <pc:spChg chg="del">
          <ac:chgData name="Challa, Gunakar (STUDENTS)" userId="S::gunakar.challa@students.unibe.ch::ebe9a3a0-afef-407a-aa98-4c78710a08bb" providerId="AD" clId="Web-{C0627BF3-D1DD-74D3-6DAC-0AB605E10A8A}" dt="2024-11-14T11:50:42.595" v="78"/>
          <ac:spMkLst>
            <pc:docMk/>
            <pc:sldMk cId="932806038" sldId="259"/>
            <ac:spMk id="3" creationId="{BD90DCEE-3B6E-BBA3-DCE4-1CDD4DD388B2}"/>
          </ac:spMkLst>
        </pc:spChg>
        <pc:spChg chg="add del mod">
          <ac:chgData name="Challa, Gunakar (STUDENTS)" userId="S::gunakar.challa@students.unibe.ch::ebe9a3a0-afef-407a-aa98-4c78710a08bb" providerId="AD" clId="Web-{C0627BF3-D1DD-74D3-6DAC-0AB605E10A8A}" dt="2024-11-14T12:01:14.724" v="157"/>
          <ac:spMkLst>
            <pc:docMk/>
            <pc:sldMk cId="932806038" sldId="259"/>
            <ac:spMk id="6" creationId="{6EE21492-5B1B-9E2E-2D13-3A54694715E4}"/>
          </ac:spMkLst>
        </pc:spChg>
        <pc:spChg chg="add">
          <ac:chgData name="Challa, Gunakar (STUDENTS)" userId="S::gunakar.challa@students.unibe.ch::ebe9a3a0-afef-407a-aa98-4c78710a08bb" providerId="AD" clId="Web-{C0627BF3-D1DD-74D3-6DAC-0AB605E10A8A}" dt="2024-11-14T12:12:08.307" v="266"/>
          <ac:spMkLst>
            <pc:docMk/>
            <pc:sldMk cId="932806038" sldId="259"/>
            <ac:spMk id="12" creationId="{D4771268-CB57-404A-9271-370EB28F6090}"/>
          </ac:spMkLst>
        </pc:spChg>
        <pc:picChg chg="add del mod ord">
          <ac:chgData name="Challa, Gunakar (STUDENTS)" userId="S::gunakar.challa@students.unibe.ch::ebe9a3a0-afef-407a-aa98-4c78710a08bb" providerId="AD" clId="Web-{C0627BF3-D1DD-74D3-6DAC-0AB605E10A8A}" dt="2024-11-14T12:01:10.177" v="156"/>
          <ac:picMkLst>
            <pc:docMk/>
            <pc:sldMk cId="932806038" sldId="259"/>
            <ac:picMk id="4" creationId="{02510D87-B71F-EE10-9821-2FFCE6B25797}"/>
          </ac:picMkLst>
        </pc:picChg>
        <pc:picChg chg="add mod ord">
          <ac:chgData name="Challa, Gunakar (STUDENTS)" userId="S::gunakar.challa@students.unibe.ch::ebe9a3a0-afef-407a-aa98-4c78710a08bb" providerId="AD" clId="Web-{C0627BF3-D1DD-74D3-6DAC-0AB605E10A8A}" dt="2024-11-14T12:12:08.307" v="266"/>
          <ac:picMkLst>
            <pc:docMk/>
            <pc:sldMk cId="932806038" sldId="259"/>
            <ac:picMk id="7" creationId="{844A95BD-95F0-5374-53A5-F49115AD094B}"/>
          </ac:picMkLst>
        </pc:picChg>
      </pc:sldChg>
      <pc:sldChg chg="addSp modSp mod setBg">
        <pc:chgData name="Challa, Gunakar (STUDENTS)" userId="S::gunakar.challa@students.unibe.ch::ebe9a3a0-afef-407a-aa98-4c78710a08bb" providerId="AD" clId="Web-{C0627BF3-D1DD-74D3-6DAC-0AB605E10A8A}" dt="2024-11-14T12:12:19.432" v="267"/>
        <pc:sldMkLst>
          <pc:docMk/>
          <pc:sldMk cId="4135424914" sldId="260"/>
        </pc:sldMkLst>
        <pc:spChg chg="mod">
          <ac:chgData name="Challa, Gunakar (STUDENTS)" userId="S::gunakar.challa@students.unibe.ch::ebe9a3a0-afef-407a-aa98-4c78710a08bb" providerId="AD" clId="Web-{C0627BF3-D1DD-74D3-6DAC-0AB605E10A8A}" dt="2024-11-14T12:12:19.432" v="267"/>
          <ac:spMkLst>
            <pc:docMk/>
            <pc:sldMk cId="4135424914" sldId="260"/>
            <ac:spMk id="2" creationId="{C1DE3C9B-FD5F-7831-0C25-D83F97947B0A}"/>
          </ac:spMkLst>
        </pc:spChg>
        <pc:spChg chg="mod">
          <ac:chgData name="Challa, Gunakar (STUDENTS)" userId="S::gunakar.challa@students.unibe.ch::ebe9a3a0-afef-407a-aa98-4c78710a08bb" providerId="AD" clId="Web-{C0627BF3-D1DD-74D3-6DAC-0AB605E10A8A}" dt="2024-11-14T12:12:19.432" v="267"/>
          <ac:spMkLst>
            <pc:docMk/>
            <pc:sldMk cId="4135424914" sldId="260"/>
            <ac:spMk id="3" creationId="{48A83F8E-8689-3D89-9CD9-708F03524E65}"/>
          </ac:spMkLst>
        </pc:spChg>
        <pc:spChg chg="add">
          <ac:chgData name="Challa, Gunakar (STUDENTS)" userId="S::gunakar.challa@students.unibe.ch::ebe9a3a0-afef-407a-aa98-4c78710a08bb" providerId="AD" clId="Web-{C0627BF3-D1DD-74D3-6DAC-0AB605E10A8A}" dt="2024-11-14T12:12:19.432" v="267"/>
          <ac:spMkLst>
            <pc:docMk/>
            <pc:sldMk cId="4135424914" sldId="260"/>
            <ac:spMk id="9" creationId="{9F7D5CDA-D291-4307-BF55-1381FED29634}"/>
          </ac:spMkLst>
        </pc:spChg>
        <pc:picChg chg="add">
          <ac:chgData name="Challa, Gunakar (STUDENTS)" userId="S::gunakar.challa@students.unibe.ch::ebe9a3a0-afef-407a-aa98-4c78710a08bb" providerId="AD" clId="Web-{C0627BF3-D1DD-74D3-6DAC-0AB605E10A8A}" dt="2024-11-14T12:12:19.432" v="267"/>
          <ac:picMkLst>
            <pc:docMk/>
            <pc:sldMk cId="4135424914" sldId="260"/>
            <ac:picMk id="5" creationId="{5E095526-859F-ADC9-A579-881808211205}"/>
          </ac:picMkLst>
        </pc:picChg>
      </pc:sldChg>
      <pc:sldChg chg="addSp delSp modSp mod setBg">
        <pc:chgData name="Challa, Gunakar (STUDENTS)" userId="S::gunakar.challa@students.unibe.ch::ebe9a3a0-afef-407a-aa98-4c78710a08bb" providerId="AD" clId="Web-{C0627BF3-D1DD-74D3-6DAC-0AB605E10A8A}" dt="2024-11-14T12:14:05.245" v="272"/>
        <pc:sldMkLst>
          <pc:docMk/>
          <pc:sldMk cId="2061205570" sldId="261"/>
        </pc:sldMkLst>
        <pc:spChg chg="mod">
          <ac:chgData name="Challa, Gunakar (STUDENTS)" userId="S::gunakar.challa@students.unibe.ch::ebe9a3a0-afef-407a-aa98-4c78710a08bb" providerId="AD" clId="Web-{C0627BF3-D1DD-74D3-6DAC-0AB605E10A8A}" dt="2024-11-14T12:12:49.307" v="270"/>
          <ac:spMkLst>
            <pc:docMk/>
            <pc:sldMk cId="2061205570" sldId="261"/>
            <ac:spMk id="2" creationId="{7304B69E-6E91-A5A7-C01F-5EE24368B86F}"/>
          </ac:spMkLst>
        </pc:spChg>
        <pc:spChg chg="del mod">
          <ac:chgData name="Challa, Gunakar (STUDENTS)" userId="S::gunakar.challa@students.unibe.ch::ebe9a3a0-afef-407a-aa98-4c78710a08bb" providerId="AD" clId="Web-{C0627BF3-D1DD-74D3-6DAC-0AB605E10A8A}" dt="2024-11-14T12:12:49.307" v="270"/>
          <ac:spMkLst>
            <pc:docMk/>
            <pc:sldMk cId="2061205570" sldId="261"/>
            <ac:spMk id="3" creationId="{76E78A33-4DEA-626C-8C34-8CCF38D12048}"/>
          </ac:spMkLst>
        </pc:spChg>
        <pc:spChg chg="add del">
          <ac:chgData name="Challa, Gunakar (STUDENTS)" userId="S::gunakar.challa@students.unibe.ch::ebe9a3a0-afef-407a-aa98-4c78710a08bb" providerId="AD" clId="Web-{C0627BF3-D1DD-74D3-6DAC-0AB605E10A8A}" dt="2024-11-14T12:12:49.276" v="269"/>
          <ac:spMkLst>
            <pc:docMk/>
            <pc:sldMk cId="2061205570" sldId="261"/>
            <ac:spMk id="9" creationId="{9F7D5CDA-D291-4307-BF55-1381FED29634}"/>
          </ac:spMkLst>
        </pc:spChg>
        <pc:spChg chg="add">
          <ac:chgData name="Challa, Gunakar (STUDENTS)" userId="S::gunakar.challa@students.unibe.ch::ebe9a3a0-afef-407a-aa98-4c78710a08bb" providerId="AD" clId="Web-{C0627BF3-D1DD-74D3-6DAC-0AB605E10A8A}" dt="2024-11-14T12:12:49.307" v="270"/>
          <ac:spMkLst>
            <pc:docMk/>
            <pc:sldMk cId="2061205570" sldId="261"/>
            <ac:spMk id="11" creationId="{F68B3F68-107C-434F-AA38-110D5EA91B85}"/>
          </ac:spMkLst>
        </pc:spChg>
        <pc:spChg chg="add">
          <ac:chgData name="Challa, Gunakar (STUDENTS)" userId="S::gunakar.challa@students.unibe.ch::ebe9a3a0-afef-407a-aa98-4c78710a08bb" providerId="AD" clId="Web-{C0627BF3-D1DD-74D3-6DAC-0AB605E10A8A}" dt="2024-11-14T12:12:49.307" v="270"/>
          <ac:spMkLst>
            <pc:docMk/>
            <pc:sldMk cId="2061205570" sldId="261"/>
            <ac:spMk id="12" creationId="{BACC6370-2D7E-4714-9D71-7542949D7D5D}"/>
          </ac:spMkLst>
        </pc:spChg>
        <pc:spChg chg="add">
          <ac:chgData name="Challa, Gunakar (STUDENTS)" userId="S::gunakar.challa@students.unibe.ch::ebe9a3a0-afef-407a-aa98-4c78710a08bb" providerId="AD" clId="Web-{C0627BF3-D1DD-74D3-6DAC-0AB605E10A8A}" dt="2024-11-14T12:12:49.307" v="270"/>
          <ac:spMkLst>
            <pc:docMk/>
            <pc:sldMk cId="2061205570" sldId="261"/>
            <ac:spMk id="13" creationId="{AAD0DBB9-1A4B-4391-81D4-CB19F9AB918A}"/>
          </ac:spMkLst>
        </pc:spChg>
        <pc:spChg chg="add">
          <ac:chgData name="Challa, Gunakar (STUDENTS)" userId="S::gunakar.challa@students.unibe.ch::ebe9a3a0-afef-407a-aa98-4c78710a08bb" providerId="AD" clId="Web-{C0627BF3-D1DD-74D3-6DAC-0AB605E10A8A}" dt="2024-11-14T12:12:49.307" v="270"/>
          <ac:spMkLst>
            <pc:docMk/>
            <pc:sldMk cId="2061205570" sldId="261"/>
            <ac:spMk id="15" creationId="{063BBA22-50EA-4C4D-BE05-F1CE4E63AA56}"/>
          </ac:spMkLst>
        </pc:spChg>
        <pc:graphicFrameChg chg="add modGraphic">
          <ac:chgData name="Challa, Gunakar (STUDENTS)" userId="S::gunakar.challa@students.unibe.ch::ebe9a3a0-afef-407a-aa98-4c78710a08bb" providerId="AD" clId="Web-{C0627BF3-D1DD-74D3-6DAC-0AB605E10A8A}" dt="2024-11-14T12:14:05.245" v="272"/>
          <ac:graphicFrameMkLst>
            <pc:docMk/>
            <pc:sldMk cId="2061205570" sldId="261"/>
            <ac:graphicFrameMk id="14" creationId="{F02A77FA-6F6F-5985-7FFB-C485591EFE27}"/>
          </ac:graphicFrameMkLst>
        </pc:graphicFrameChg>
        <pc:picChg chg="add del">
          <ac:chgData name="Challa, Gunakar (STUDENTS)" userId="S::gunakar.challa@students.unibe.ch::ebe9a3a0-afef-407a-aa98-4c78710a08bb" providerId="AD" clId="Web-{C0627BF3-D1DD-74D3-6DAC-0AB605E10A8A}" dt="2024-11-14T12:12:49.276" v="269"/>
          <ac:picMkLst>
            <pc:docMk/>
            <pc:sldMk cId="2061205570" sldId="261"/>
            <ac:picMk id="5" creationId="{C276C760-EF92-6F66-9B6E-0B07BD5C4B51}"/>
          </ac:picMkLst>
        </pc:picChg>
      </pc:sldChg>
      <pc:sldChg chg="addSp delSp modSp mod setBg">
        <pc:chgData name="Challa, Gunakar (STUDENTS)" userId="S::gunakar.challa@students.unibe.ch::ebe9a3a0-afef-407a-aa98-4c78710a08bb" providerId="AD" clId="Web-{C0627BF3-D1DD-74D3-6DAC-0AB605E10A8A}" dt="2024-11-14T12:14:22.808" v="274"/>
        <pc:sldMkLst>
          <pc:docMk/>
          <pc:sldMk cId="1517092064" sldId="262"/>
        </pc:sldMkLst>
        <pc:spChg chg="mod ord">
          <ac:chgData name="Challa, Gunakar (STUDENTS)" userId="S::gunakar.challa@students.unibe.ch::ebe9a3a0-afef-407a-aa98-4c78710a08bb" providerId="AD" clId="Web-{C0627BF3-D1DD-74D3-6DAC-0AB605E10A8A}" dt="2024-11-14T12:14:22.808" v="274"/>
          <ac:spMkLst>
            <pc:docMk/>
            <pc:sldMk cId="1517092064" sldId="262"/>
            <ac:spMk id="2" creationId="{2B9D6DE0-CB67-A0C7-632D-CF00B2EAE8BA}"/>
          </ac:spMkLst>
        </pc:spChg>
        <pc:spChg chg="del">
          <ac:chgData name="Challa, Gunakar (STUDENTS)" userId="S::gunakar.challa@students.unibe.ch::ebe9a3a0-afef-407a-aa98-4c78710a08bb" providerId="AD" clId="Web-{C0627BF3-D1DD-74D3-6DAC-0AB605E10A8A}" dt="2024-11-14T12:07:46.665" v="175"/>
          <ac:spMkLst>
            <pc:docMk/>
            <pc:sldMk cId="1517092064" sldId="262"/>
            <ac:spMk id="3" creationId="{2BD8A95C-34D7-AA46-4291-A098423931AD}"/>
          </ac:spMkLst>
        </pc:spChg>
        <pc:spChg chg="add">
          <ac:chgData name="Challa, Gunakar (STUDENTS)" userId="S::gunakar.challa@students.unibe.ch::ebe9a3a0-afef-407a-aa98-4c78710a08bb" providerId="AD" clId="Web-{C0627BF3-D1DD-74D3-6DAC-0AB605E10A8A}" dt="2024-11-14T12:14:22.808" v="274"/>
          <ac:spMkLst>
            <pc:docMk/>
            <pc:sldMk cId="1517092064" sldId="262"/>
            <ac:spMk id="9" creationId="{37C89E4B-3C9F-44B9-8B86-D9E3D112D8EC}"/>
          </ac:spMkLst>
        </pc:spChg>
        <pc:picChg chg="add mod ord">
          <ac:chgData name="Challa, Gunakar (STUDENTS)" userId="S::gunakar.challa@students.unibe.ch::ebe9a3a0-afef-407a-aa98-4c78710a08bb" providerId="AD" clId="Web-{C0627BF3-D1DD-74D3-6DAC-0AB605E10A8A}" dt="2024-11-14T12:14:22.808" v="274"/>
          <ac:picMkLst>
            <pc:docMk/>
            <pc:sldMk cId="1517092064" sldId="262"/>
            <ac:picMk id="4" creationId="{605C53D1-614A-2E78-0F59-68EF556CA57E}"/>
          </ac:picMkLst>
        </pc:picChg>
        <pc:cxnChg chg="add">
          <ac:chgData name="Challa, Gunakar (STUDENTS)" userId="S::gunakar.challa@students.unibe.ch::ebe9a3a0-afef-407a-aa98-4c78710a08bb" providerId="AD" clId="Web-{C0627BF3-D1DD-74D3-6DAC-0AB605E10A8A}" dt="2024-11-14T12:14:22.808" v="274"/>
          <ac:cxnSpMkLst>
            <pc:docMk/>
            <pc:sldMk cId="1517092064" sldId="262"/>
            <ac:cxnSpMk id="11" creationId="{AA2EAA10-076F-46BD-8F0F-B9A2FB77A85C}"/>
          </ac:cxnSpMkLst>
        </pc:cxnChg>
        <pc:cxnChg chg="add">
          <ac:chgData name="Challa, Gunakar (STUDENTS)" userId="S::gunakar.challa@students.unibe.ch::ebe9a3a0-afef-407a-aa98-4c78710a08bb" providerId="AD" clId="Web-{C0627BF3-D1DD-74D3-6DAC-0AB605E10A8A}" dt="2024-11-14T12:14:22.808" v="274"/>
          <ac:cxnSpMkLst>
            <pc:docMk/>
            <pc:sldMk cId="1517092064" sldId="262"/>
            <ac:cxnSpMk id="13" creationId="{D891E407-403B-4764-86C9-33A56D3BCAA3}"/>
          </ac:cxnSpMkLst>
        </pc:cxnChg>
      </pc:sldChg>
      <pc:sldChg chg="addSp delSp modSp mod setBg">
        <pc:chgData name="Challa, Gunakar (STUDENTS)" userId="S::gunakar.challa@students.unibe.ch::ebe9a3a0-afef-407a-aa98-4c78710a08bb" providerId="AD" clId="Web-{C0627BF3-D1DD-74D3-6DAC-0AB605E10A8A}" dt="2024-11-14T12:14:16.355" v="273"/>
        <pc:sldMkLst>
          <pc:docMk/>
          <pc:sldMk cId="4160093180" sldId="263"/>
        </pc:sldMkLst>
        <pc:spChg chg="mod">
          <ac:chgData name="Challa, Gunakar (STUDENTS)" userId="S::gunakar.challa@students.unibe.ch::ebe9a3a0-afef-407a-aa98-4c78710a08bb" providerId="AD" clId="Web-{C0627BF3-D1DD-74D3-6DAC-0AB605E10A8A}" dt="2024-11-14T12:14:16.355" v="273"/>
          <ac:spMkLst>
            <pc:docMk/>
            <pc:sldMk cId="4160093180" sldId="263"/>
            <ac:spMk id="2" creationId="{DB9695C8-9D7A-6BAC-A720-0D4D0ADAE98A}"/>
          </ac:spMkLst>
        </pc:spChg>
        <pc:spChg chg="del mod">
          <ac:chgData name="Challa, Gunakar (STUDENTS)" userId="S::gunakar.challa@students.unibe.ch::ebe9a3a0-afef-407a-aa98-4c78710a08bb" providerId="AD" clId="Web-{C0627BF3-D1DD-74D3-6DAC-0AB605E10A8A}" dt="2024-11-14T12:14:16.355" v="273"/>
          <ac:spMkLst>
            <pc:docMk/>
            <pc:sldMk cId="4160093180" sldId="263"/>
            <ac:spMk id="3" creationId="{6733214A-5250-5129-2A04-5149E95BF664}"/>
          </ac:spMkLst>
        </pc:spChg>
        <pc:spChg chg="add">
          <ac:chgData name="Challa, Gunakar (STUDENTS)" userId="S::gunakar.challa@students.unibe.ch::ebe9a3a0-afef-407a-aa98-4c78710a08bb" providerId="AD" clId="Web-{C0627BF3-D1DD-74D3-6DAC-0AB605E10A8A}" dt="2024-11-14T12:14:16.355" v="273"/>
          <ac:spMkLst>
            <pc:docMk/>
            <pc:sldMk cId="4160093180" sldId="263"/>
            <ac:spMk id="9" creationId="{7517A47C-B2E5-4B79-8061-D74B1311AF6E}"/>
          </ac:spMkLst>
        </pc:spChg>
        <pc:spChg chg="add">
          <ac:chgData name="Challa, Gunakar (STUDENTS)" userId="S::gunakar.challa@students.unibe.ch::ebe9a3a0-afef-407a-aa98-4c78710a08bb" providerId="AD" clId="Web-{C0627BF3-D1DD-74D3-6DAC-0AB605E10A8A}" dt="2024-11-14T12:14:16.355" v="273"/>
          <ac:spMkLst>
            <pc:docMk/>
            <pc:sldMk cId="4160093180" sldId="263"/>
            <ac:spMk id="11" creationId="{C505E780-2083-4CB5-A42A-5E0E2908ECC3}"/>
          </ac:spMkLst>
        </pc:spChg>
        <pc:spChg chg="add">
          <ac:chgData name="Challa, Gunakar (STUDENTS)" userId="S::gunakar.challa@students.unibe.ch::ebe9a3a0-afef-407a-aa98-4c78710a08bb" providerId="AD" clId="Web-{C0627BF3-D1DD-74D3-6DAC-0AB605E10A8A}" dt="2024-11-14T12:14:16.355" v="273"/>
          <ac:spMkLst>
            <pc:docMk/>
            <pc:sldMk cId="4160093180" sldId="263"/>
            <ac:spMk id="13" creationId="{D2C0AE1C-0118-41AE-8A10-7CDCBF10E96F}"/>
          </ac:spMkLst>
        </pc:spChg>
        <pc:spChg chg="add">
          <ac:chgData name="Challa, Gunakar (STUDENTS)" userId="S::gunakar.challa@students.unibe.ch::ebe9a3a0-afef-407a-aa98-4c78710a08bb" providerId="AD" clId="Web-{C0627BF3-D1DD-74D3-6DAC-0AB605E10A8A}" dt="2024-11-14T12:14:16.355" v="273"/>
          <ac:spMkLst>
            <pc:docMk/>
            <pc:sldMk cId="4160093180" sldId="263"/>
            <ac:spMk id="15" creationId="{463EEC44-1BA3-44ED-81FC-A644B04B2A44}"/>
          </ac:spMkLst>
        </pc:spChg>
        <pc:graphicFrameChg chg="add">
          <ac:chgData name="Challa, Gunakar (STUDENTS)" userId="S::gunakar.challa@students.unibe.ch::ebe9a3a0-afef-407a-aa98-4c78710a08bb" providerId="AD" clId="Web-{C0627BF3-D1DD-74D3-6DAC-0AB605E10A8A}" dt="2024-11-14T12:14:16.355" v="273"/>
          <ac:graphicFrameMkLst>
            <pc:docMk/>
            <pc:sldMk cId="4160093180" sldId="263"/>
            <ac:graphicFrameMk id="5" creationId="{81B434FA-337B-DA89-4C34-EB5249DADB80}"/>
          </ac:graphicFrameMkLst>
        </pc:graphicFrameChg>
      </pc:sldChg>
      <pc:sldChg chg="del">
        <pc:chgData name="Challa, Gunakar (STUDENTS)" userId="S::gunakar.challa@students.unibe.ch::ebe9a3a0-afef-407a-aa98-4c78710a08bb" providerId="AD" clId="Web-{C0627BF3-D1DD-74D3-6DAC-0AB605E10A8A}" dt="2024-11-14T12:07:02.633" v="174"/>
        <pc:sldMkLst>
          <pc:docMk/>
          <pc:sldMk cId="1069457894" sldId="264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0CF81F-164B-437C-A7DA-33220386B15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E065D0-5F82-4F1A-B3CC-8809599866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idea is to have a robot which can do surveillance on a private area.</a:t>
          </a:r>
        </a:p>
      </dgm:t>
    </dgm:pt>
    <dgm:pt modelId="{A9078AE6-ED22-48C6-9CD5-591B6AC36C4D}" type="parTrans" cxnId="{D6F93DDB-D512-483F-95B5-77F8BD91BDF3}">
      <dgm:prSet/>
      <dgm:spPr/>
      <dgm:t>
        <a:bodyPr/>
        <a:lstStyle/>
        <a:p>
          <a:endParaRPr lang="en-US"/>
        </a:p>
      </dgm:t>
    </dgm:pt>
    <dgm:pt modelId="{162D97B4-525A-48DB-ABFA-67AFCE556C23}" type="sibTrans" cxnId="{D6F93DDB-D512-483F-95B5-77F8BD91BDF3}">
      <dgm:prSet/>
      <dgm:spPr/>
      <dgm:t>
        <a:bodyPr/>
        <a:lstStyle/>
        <a:p>
          <a:endParaRPr lang="en-US"/>
        </a:p>
      </dgm:t>
    </dgm:pt>
    <dgm:pt modelId="{F2FE312E-8ECE-4150-987E-BF87782DD1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It shall </a:t>
          </a:r>
          <a:r>
            <a:rPr lang="en-US" dirty="0" err="1">
              <a:latin typeface="Aptos Display" panose="020F0302020204030204"/>
            </a:rPr>
            <a:t>recognise</a:t>
          </a:r>
          <a:r>
            <a:rPr lang="en-US" dirty="0"/>
            <a:t> any unauthorized personnel or intruders while doing the surveillance and report the incident to security administrators.</a:t>
          </a:r>
        </a:p>
      </dgm:t>
    </dgm:pt>
    <dgm:pt modelId="{4A752DF1-D093-4768-BCB8-F245355B3961}" type="parTrans" cxnId="{EB4EC3C7-7AB5-4CCB-8539-F86915CBB5F1}">
      <dgm:prSet/>
      <dgm:spPr/>
      <dgm:t>
        <a:bodyPr/>
        <a:lstStyle/>
        <a:p>
          <a:endParaRPr lang="en-US"/>
        </a:p>
      </dgm:t>
    </dgm:pt>
    <dgm:pt modelId="{EA27A83D-3FF7-49A0-BE73-97FB0FA815B6}" type="sibTrans" cxnId="{EB4EC3C7-7AB5-4CCB-8539-F86915CBB5F1}">
      <dgm:prSet/>
      <dgm:spPr/>
      <dgm:t>
        <a:bodyPr/>
        <a:lstStyle/>
        <a:p>
          <a:endParaRPr lang="en-US"/>
        </a:p>
      </dgm:t>
    </dgm:pt>
    <dgm:pt modelId="{09C01967-9B9E-4028-8EEC-B051340372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It shall then follow the intruders and alert them. </a:t>
          </a:r>
        </a:p>
      </dgm:t>
    </dgm:pt>
    <dgm:pt modelId="{5328C8BF-0777-4133-B74D-E7B62F6E9048}" type="parTrans" cxnId="{8BF0021C-4F46-4BC2-A6B5-6EC2626BBF54}">
      <dgm:prSet/>
      <dgm:spPr/>
      <dgm:t>
        <a:bodyPr/>
        <a:lstStyle/>
        <a:p>
          <a:endParaRPr lang="en-US"/>
        </a:p>
      </dgm:t>
    </dgm:pt>
    <dgm:pt modelId="{3632D2DD-6462-4CB8-9736-66201F0A8310}" type="sibTrans" cxnId="{8BF0021C-4F46-4BC2-A6B5-6EC2626BBF54}">
      <dgm:prSet/>
      <dgm:spPr/>
      <dgm:t>
        <a:bodyPr/>
        <a:lstStyle/>
        <a:p>
          <a:endParaRPr lang="en-US"/>
        </a:p>
      </dgm:t>
    </dgm:pt>
    <dgm:pt modelId="{FC6A2D6D-3CC2-4B96-A9C9-D5D7944DC4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Furthermore, if the security admin wishes to take on the control of the robot, he shall be able to do that as well. </a:t>
          </a:r>
        </a:p>
      </dgm:t>
    </dgm:pt>
    <dgm:pt modelId="{44E81483-E71E-4234-A759-5FC951B15C89}" type="parTrans" cxnId="{672C6407-5BBC-42EB-A0DC-1743C7C5B4D4}">
      <dgm:prSet/>
      <dgm:spPr/>
      <dgm:t>
        <a:bodyPr/>
        <a:lstStyle/>
        <a:p>
          <a:endParaRPr lang="en-US"/>
        </a:p>
      </dgm:t>
    </dgm:pt>
    <dgm:pt modelId="{EEE4C2D1-EDFB-466D-973F-C7C7E6306754}" type="sibTrans" cxnId="{672C6407-5BBC-42EB-A0DC-1743C7C5B4D4}">
      <dgm:prSet/>
      <dgm:spPr/>
      <dgm:t>
        <a:bodyPr/>
        <a:lstStyle/>
        <a:p>
          <a:endParaRPr lang="en-US"/>
        </a:p>
      </dgm:t>
    </dgm:pt>
    <dgm:pt modelId="{9B1BCB74-58C6-4B4E-A6CF-698C38C4FF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Applications: </a:t>
          </a:r>
        </a:p>
      </dgm:t>
    </dgm:pt>
    <dgm:pt modelId="{4ECC95EA-22F6-4D78-9C64-46011BA30C6C}" type="parTrans" cxnId="{37991F35-8DAF-40C0-B378-55799352FBCD}">
      <dgm:prSet/>
      <dgm:spPr/>
      <dgm:t>
        <a:bodyPr/>
        <a:lstStyle/>
        <a:p>
          <a:endParaRPr lang="en-US"/>
        </a:p>
      </dgm:t>
    </dgm:pt>
    <dgm:pt modelId="{B2425470-0FA0-4703-9673-37592478D0C2}" type="sibTrans" cxnId="{37991F35-8DAF-40C0-B378-55799352FBCD}">
      <dgm:prSet/>
      <dgm:spPr/>
      <dgm:t>
        <a:bodyPr/>
        <a:lstStyle/>
        <a:p>
          <a:endParaRPr lang="en-US"/>
        </a:p>
      </dgm:t>
    </dgm:pt>
    <dgm:pt modelId="{CA02AC66-A2A9-44C3-AB35-48C92EA00A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Where the area of surveillance is too large.</a:t>
          </a:r>
        </a:p>
      </dgm:t>
    </dgm:pt>
    <dgm:pt modelId="{66515A02-5845-4AED-9AF2-3E09FDFBF36A}" type="parTrans" cxnId="{2F3B0CAD-0D62-4513-9134-5F5BA5AAE348}">
      <dgm:prSet/>
      <dgm:spPr/>
      <dgm:t>
        <a:bodyPr/>
        <a:lstStyle/>
        <a:p>
          <a:endParaRPr lang="en-US"/>
        </a:p>
      </dgm:t>
    </dgm:pt>
    <dgm:pt modelId="{6FC48F80-49D1-4A54-AE05-0A489D5621DA}" type="sibTrans" cxnId="{2F3B0CAD-0D62-4513-9134-5F5BA5AAE348}">
      <dgm:prSet/>
      <dgm:spPr/>
      <dgm:t>
        <a:bodyPr/>
        <a:lstStyle/>
        <a:p>
          <a:endParaRPr lang="en-US"/>
        </a:p>
      </dgm:t>
    </dgm:pt>
    <dgm:pt modelId="{87F67D36-DC7A-41A6-AC19-4FD474A8A5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Where the temperatures are extremes and not suitable for humans.</a:t>
          </a:r>
        </a:p>
      </dgm:t>
    </dgm:pt>
    <dgm:pt modelId="{52A5CCCD-291F-473F-B1A0-B7132EFDFD5F}" type="parTrans" cxnId="{A83F6AC9-31B4-46A7-A098-E46F2033EE21}">
      <dgm:prSet/>
      <dgm:spPr/>
      <dgm:t>
        <a:bodyPr/>
        <a:lstStyle/>
        <a:p>
          <a:endParaRPr lang="en-US"/>
        </a:p>
      </dgm:t>
    </dgm:pt>
    <dgm:pt modelId="{DDB7C9C7-1741-4407-A573-A240F57DF2E0}" type="sibTrans" cxnId="{A83F6AC9-31B4-46A7-A098-E46F2033EE21}">
      <dgm:prSet/>
      <dgm:spPr/>
      <dgm:t>
        <a:bodyPr/>
        <a:lstStyle/>
        <a:p>
          <a:endParaRPr lang="en-US"/>
        </a:p>
      </dgm:t>
    </dgm:pt>
    <dgm:pt modelId="{5A979364-20AD-4194-9678-A7F398093E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Where the manual surveillance is not economically feasible.</a:t>
          </a:r>
        </a:p>
      </dgm:t>
    </dgm:pt>
    <dgm:pt modelId="{3FB0094C-52DB-423A-83C6-B21AA6487B86}" type="parTrans" cxnId="{80161974-2D9C-4705-A89E-C5F5A7F8B6AC}">
      <dgm:prSet/>
      <dgm:spPr/>
      <dgm:t>
        <a:bodyPr/>
        <a:lstStyle/>
        <a:p>
          <a:endParaRPr lang="en-US"/>
        </a:p>
      </dgm:t>
    </dgm:pt>
    <dgm:pt modelId="{153A5DCA-B923-48ED-B50D-7CD79F4DAB88}" type="sibTrans" cxnId="{80161974-2D9C-4705-A89E-C5F5A7F8B6AC}">
      <dgm:prSet/>
      <dgm:spPr/>
      <dgm:t>
        <a:bodyPr/>
        <a:lstStyle/>
        <a:p>
          <a:endParaRPr lang="en-US"/>
        </a:p>
      </dgm:t>
    </dgm:pt>
    <dgm:pt modelId="{DDD86E68-68AC-4C1B-A028-A8D2B7A3BFEE}" type="pres">
      <dgm:prSet presAssocID="{F10CF81F-164B-437C-A7DA-33220386B157}" presName="root" presStyleCnt="0">
        <dgm:presLayoutVars>
          <dgm:dir/>
          <dgm:resizeHandles val="exact"/>
        </dgm:presLayoutVars>
      </dgm:prSet>
      <dgm:spPr/>
    </dgm:pt>
    <dgm:pt modelId="{8DC9181F-262B-4643-A2CD-21FE63AE8B6C}" type="pres">
      <dgm:prSet presAssocID="{8AE065D0-5F82-4F1A-B3CC-8809599866D0}" presName="compNode" presStyleCnt="0"/>
      <dgm:spPr/>
    </dgm:pt>
    <dgm:pt modelId="{9494623E-91A4-4FA3-905F-E807B658FD7E}" type="pres">
      <dgm:prSet presAssocID="{8AE065D0-5F82-4F1A-B3CC-8809599866D0}" presName="bgRect" presStyleLbl="bgShp" presStyleIdx="0" presStyleCnt="5"/>
      <dgm:spPr/>
    </dgm:pt>
    <dgm:pt modelId="{FE256C5A-389E-4389-BB14-00863C8BC57D}" type="pres">
      <dgm:prSet presAssocID="{8AE065D0-5F82-4F1A-B3CC-8809599866D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0562C2D-48E3-4D23-B802-1EC2707BE9E7}" type="pres">
      <dgm:prSet presAssocID="{8AE065D0-5F82-4F1A-B3CC-8809599866D0}" presName="spaceRect" presStyleCnt="0"/>
      <dgm:spPr/>
    </dgm:pt>
    <dgm:pt modelId="{C10B4349-3B7C-4D5F-B91F-F81AEFC7FA14}" type="pres">
      <dgm:prSet presAssocID="{8AE065D0-5F82-4F1A-B3CC-8809599866D0}" presName="parTx" presStyleLbl="revTx" presStyleIdx="0" presStyleCnt="6">
        <dgm:presLayoutVars>
          <dgm:chMax val="0"/>
          <dgm:chPref val="0"/>
        </dgm:presLayoutVars>
      </dgm:prSet>
      <dgm:spPr/>
    </dgm:pt>
    <dgm:pt modelId="{2A0043B0-A731-4D44-A2A0-2DEB23E4EDD8}" type="pres">
      <dgm:prSet presAssocID="{162D97B4-525A-48DB-ABFA-67AFCE556C23}" presName="sibTrans" presStyleCnt="0"/>
      <dgm:spPr/>
    </dgm:pt>
    <dgm:pt modelId="{BFA58976-633B-4335-8877-243DF515E571}" type="pres">
      <dgm:prSet presAssocID="{F2FE312E-8ECE-4150-987E-BF87782DD180}" presName="compNode" presStyleCnt="0"/>
      <dgm:spPr/>
    </dgm:pt>
    <dgm:pt modelId="{1814B0C8-EAB4-4237-9E96-62322802FC0B}" type="pres">
      <dgm:prSet presAssocID="{F2FE312E-8ECE-4150-987E-BF87782DD180}" presName="bgRect" presStyleLbl="bgShp" presStyleIdx="1" presStyleCnt="5"/>
      <dgm:spPr/>
    </dgm:pt>
    <dgm:pt modelId="{3B37A41D-733F-49EF-879D-11E7C3990717}" type="pres">
      <dgm:prSet presAssocID="{F2FE312E-8ECE-4150-987E-BF87782DD18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5D4D636E-59C9-4F9C-9100-05CAF024AC9C}" type="pres">
      <dgm:prSet presAssocID="{F2FE312E-8ECE-4150-987E-BF87782DD180}" presName="spaceRect" presStyleCnt="0"/>
      <dgm:spPr/>
    </dgm:pt>
    <dgm:pt modelId="{18D47AC1-9C97-45D2-BBFE-AC7A592E21CB}" type="pres">
      <dgm:prSet presAssocID="{F2FE312E-8ECE-4150-987E-BF87782DD180}" presName="parTx" presStyleLbl="revTx" presStyleIdx="1" presStyleCnt="6">
        <dgm:presLayoutVars>
          <dgm:chMax val="0"/>
          <dgm:chPref val="0"/>
        </dgm:presLayoutVars>
      </dgm:prSet>
      <dgm:spPr/>
    </dgm:pt>
    <dgm:pt modelId="{FA41353E-B346-4CC0-BE1D-92D61C109A42}" type="pres">
      <dgm:prSet presAssocID="{EA27A83D-3FF7-49A0-BE73-97FB0FA815B6}" presName="sibTrans" presStyleCnt="0"/>
      <dgm:spPr/>
    </dgm:pt>
    <dgm:pt modelId="{CC1B6DDB-96A3-4ACB-8E49-BF1D6C12806C}" type="pres">
      <dgm:prSet presAssocID="{09C01967-9B9E-4028-8EEC-B0513403725C}" presName="compNode" presStyleCnt="0"/>
      <dgm:spPr/>
    </dgm:pt>
    <dgm:pt modelId="{A7F85409-5196-48A8-BE26-DE589F6E234D}" type="pres">
      <dgm:prSet presAssocID="{09C01967-9B9E-4028-8EEC-B0513403725C}" presName="bgRect" presStyleLbl="bgShp" presStyleIdx="2" presStyleCnt="5"/>
      <dgm:spPr/>
    </dgm:pt>
    <dgm:pt modelId="{8464D207-C27B-4A29-BEC9-35CEE95133B0}" type="pres">
      <dgm:prSet presAssocID="{09C01967-9B9E-4028-8EEC-B0513403725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shes"/>
        </a:ext>
      </dgm:extLst>
    </dgm:pt>
    <dgm:pt modelId="{F336DC00-0676-4948-99FA-5EAEF2A822E5}" type="pres">
      <dgm:prSet presAssocID="{09C01967-9B9E-4028-8EEC-B0513403725C}" presName="spaceRect" presStyleCnt="0"/>
      <dgm:spPr/>
    </dgm:pt>
    <dgm:pt modelId="{1FD74FF0-885D-4FB1-A341-D8DDFB6E3BDF}" type="pres">
      <dgm:prSet presAssocID="{09C01967-9B9E-4028-8EEC-B0513403725C}" presName="parTx" presStyleLbl="revTx" presStyleIdx="2" presStyleCnt="6">
        <dgm:presLayoutVars>
          <dgm:chMax val="0"/>
          <dgm:chPref val="0"/>
        </dgm:presLayoutVars>
      </dgm:prSet>
      <dgm:spPr/>
    </dgm:pt>
    <dgm:pt modelId="{7F0F89C9-7ACF-4570-9E6F-F558F762D777}" type="pres">
      <dgm:prSet presAssocID="{3632D2DD-6462-4CB8-9736-66201F0A8310}" presName="sibTrans" presStyleCnt="0"/>
      <dgm:spPr/>
    </dgm:pt>
    <dgm:pt modelId="{026663DC-79C8-44DC-930F-97B30BA4616B}" type="pres">
      <dgm:prSet presAssocID="{FC6A2D6D-3CC2-4B96-A9C9-D5D7944DC402}" presName="compNode" presStyleCnt="0"/>
      <dgm:spPr/>
    </dgm:pt>
    <dgm:pt modelId="{6409C787-BBEC-4374-BA5F-ED1E255FDBD0}" type="pres">
      <dgm:prSet presAssocID="{FC6A2D6D-3CC2-4B96-A9C9-D5D7944DC402}" presName="bgRect" presStyleLbl="bgShp" presStyleIdx="3" presStyleCnt="5"/>
      <dgm:spPr/>
    </dgm:pt>
    <dgm:pt modelId="{34FA806B-2869-47DA-B8EF-54D5F596BEF5}" type="pres">
      <dgm:prSet presAssocID="{FC6A2D6D-3CC2-4B96-A9C9-D5D7944DC40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69322C75-6984-4040-B878-3B63DDBAD1BF}" type="pres">
      <dgm:prSet presAssocID="{FC6A2D6D-3CC2-4B96-A9C9-D5D7944DC402}" presName="spaceRect" presStyleCnt="0"/>
      <dgm:spPr/>
    </dgm:pt>
    <dgm:pt modelId="{3C3CA40A-4B87-4730-9B1A-D3791026F3BE}" type="pres">
      <dgm:prSet presAssocID="{FC6A2D6D-3CC2-4B96-A9C9-D5D7944DC402}" presName="parTx" presStyleLbl="revTx" presStyleIdx="3" presStyleCnt="6">
        <dgm:presLayoutVars>
          <dgm:chMax val="0"/>
          <dgm:chPref val="0"/>
        </dgm:presLayoutVars>
      </dgm:prSet>
      <dgm:spPr/>
    </dgm:pt>
    <dgm:pt modelId="{DFC19F43-4BF7-4027-AA7D-586819BA2BD0}" type="pres">
      <dgm:prSet presAssocID="{EEE4C2D1-EDFB-466D-973F-C7C7E6306754}" presName="sibTrans" presStyleCnt="0"/>
      <dgm:spPr/>
    </dgm:pt>
    <dgm:pt modelId="{EAA962B2-78F1-4A31-BF45-A95AD32F011D}" type="pres">
      <dgm:prSet presAssocID="{9B1BCB74-58C6-4B4E-A6CF-698C38C4FF74}" presName="compNode" presStyleCnt="0"/>
      <dgm:spPr/>
    </dgm:pt>
    <dgm:pt modelId="{026E4343-431B-4FB9-AC44-62061D5A3EBD}" type="pres">
      <dgm:prSet presAssocID="{9B1BCB74-58C6-4B4E-A6CF-698C38C4FF74}" presName="bgRect" presStyleLbl="bgShp" presStyleIdx="4" presStyleCnt="5"/>
      <dgm:spPr/>
    </dgm:pt>
    <dgm:pt modelId="{ECB44157-46CA-4C5A-AF4F-AD8A5652AFC1}" type="pres">
      <dgm:prSet presAssocID="{9B1BCB74-58C6-4B4E-A6CF-698C38C4FF7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7691D589-CD5B-4B47-A4FF-4BADED137CEB}" type="pres">
      <dgm:prSet presAssocID="{9B1BCB74-58C6-4B4E-A6CF-698C38C4FF74}" presName="spaceRect" presStyleCnt="0"/>
      <dgm:spPr/>
    </dgm:pt>
    <dgm:pt modelId="{BF5EDE86-A422-4EA9-ACF3-65E399618AF5}" type="pres">
      <dgm:prSet presAssocID="{9B1BCB74-58C6-4B4E-A6CF-698C38C4FF74}" presName="parTx" presStyleLbl="revTx" presStyleIdx="4" presStyleCnt="6">
        <dgm:presLayoutVars>
          <dgm:chMax val="0"/>
          <dgm:chPref val="0"/>
        </dgm:presLayoutVars>
      </dgm:prSet>
      <dgm:spPr/>
    </dgm:pt>
    <dgm:pt modelId="{BDCA999A-80C1-4962-AF42-A98952FA196B}" type="pres">
      <dgm:prSet presAssocID="{9B1BCB74-58C6-4B4E-A6CF-698C38C4FF74}" presName="desTx" presStyleLbl="revTx" presStyleIdx="5" presStyleCnt="6">
        <dgm:presLayoutVars/>
      </dgm:prSet>
      <dgm:spPr/>
    </dgm:pt>
  </dgm:ptLst>
  <dgm:cxnLst>
    <dgm:cxn modelId="{672C6407-5BBC-42EB-A0DC-1743C7C5B4D4}" srcId="{F10CF81F-164B-437C-A7DA-33220386B157}" destId="{FC6A2D6D-3CC2-4B96-A9C9-D5D7944DC402}" srcOrd="3" destOrd="0" parTransId="{44E81483-E71E-4234-A759-5FC951B15C89}" sibTransId="{EEE4C2D1-EDFB-466D-973F-C7C7E6306754}"/>
    <dgm:cxn modelId="{7BCDE110-27DE-4EFD-ABA1-B020355917E6}" type="presOf" srcId="{F2FE312E-8ECE-4150-987E-BF87782DD180}" destId="{18D47AC1-9C97-45D2-BBFE-AC7A592E21CB}" srcOrd="0" destOrd="0" presId="urn:microsoft.com/office/officeart/2018/2/layout/IconVerticalSolidList"/>
    <dgm:cxn modelId="{7F41FE18-FCE2-419E-9E2C-45F7E140A0B4}" type="presOf" srcId="{09C01967-9B9E-4028-8EEC-B0513403725C}" destId="{1FD74FF0-885D-4FB1-A341-D8DDFB6E3BDF}" srcOrd="0" destOrd="0" presId="urn:microsoft.com/office/officeart/2018/2/layout/IconVerticalSolidList"/>
    <dgm:cxn modelId="{DD88551B-60EF-4263-BADD-9C6EB5562805}" type="presOf" srcId="{F10CF81F-164B-437C-A7DA-33220386B157}" destId="{DDD86E68-68AC-4C1B-A028-A8D2B7A3BFEE}" srcOrd="0" destOrd="0" presId="urn:microsoft.com/office/officeart/2018/2/layout/IconVerticalSolidList"/>
    <dgm:cxn modelId="{8BF0021C-4F46-4BC2-A6B5-6EC2626BBF54}" srcId="{F10CF81F-164B-437C-A7DA-33220386B157}" destId="{09C01967-9B9E-4028-8EEC-B0513403725C}" srcOrd="2" destOrd="0" parTransId="{5328C8BF-0777-4133-B74D-E7B62F6E9048}" sibTransId="{3632D2DD-6462-4CB8-9736-66201F0A8310}"/>
    <dgm:cxn modelId="{37991F35-8DAF-40C0-B378-55799352FBCD}" srcId="{F10CF81F-164B-437C-A7DA-33220386B157}" destId="{9B1BCB74-58C6-4B4E-A6CF-698C38C4FF74}" srcOrd="4" destOrd="0" parTransId="{4ECC95EA-22F6-4D78-9C64-46011BA30C6C}" sibTransId="{B2425470-0FA0-4703-9673-37592478D0C2}"/>
    <dgm:cxn modelId="{7AE37164-DE6C-41E5-9A12-B1B9BDA45C4D}" type="presOf" srcId="{FC6A2D6D-3CC2-4B96-A9C9-D5D7944DC402}" destId="{3C3CA40A-4B87-4730-9B1A-D3791026F3BE}" srcOrd="0" destOrd="0" presId="urn:microsoft.com/office/officeart/2018/2/layout/IconVerticalSolidList"/>
    <dgm:cxn modelId="{80161974-2D9C-4705-A89E-C5F5A7F8B6AC}" srcId="{9B1BCB74-58C6-4B4E-A6CF-698C38C4FF74}" destId="{5A979364-20AD-4194-9678-A7F398093E0A}" srcOrd="2" destOrd="0" parTransId="{3FB0094C-52DB-423A-83C6-B21AA6487B86}" sibTransId="{153A5DCA-B923-48ED-B50D-7CD79F4DAB88}"/>
    <dgm:cxn modelId="{43691758-AF92-4E38-AC1E-00BC74D8EADA}" type="presOf" srcId="{9B1BCB74-58C6-4B4E-A6CF-698C38C4FF74}" destId="{BF5EDE86-A422-4EA9-ACF3-65E399618AF5}" srcOrd="0" destOrd="0" presId="urn:microsoft.com/office/officeart/2018/2/layout/IconVerticalSolidList"/>
    <dgm:cxn modelId="{6D2DDA94-E457-490F-AB50-B35A51412FC7}" type="presOf" srcId="{87F67D36-DC7A-41A6-AC19-4FD474A8A547}" destId="{BDCA999A-80C1-4962-AF42-A98952FA196B}" srcOrd="0" destOrd="1" presId="urn:microsoft.com/office/officeart/2018/2/layout/IconVerticalSolidList"/>
    <dgm:cxn modelId="{2F3B0CAD-0D62-4513-9134-5F5BA5AAE348}" srcId="{9B1BCB74-58C6-4B4E-A6CF-698C38C4FF74}" destId="{CA02AC66-A2A9-44C3-AB35-48C92EA00AA2}" srcOrd="0" destOrd="0" parTransId="{66515A02-5845-4AED-9AF2-3E09FDFBF36A}" sibTransId="{6FC48F80-49D1-4A54-AE05-0A489D5621DA}"/>
    <dgm:cxn modelId="{68EA66B3-6E97-41E6-B952-3C4516200ACC}" type="presOf" srcId="{8AE065D0-5F82-4F1A-B3CC-8809599866D0}" destId="{C10B4349-3B7C-4D5F-B91F-F81AEFC7FA14}" srcOrd="0" destOrd="0" presId="urn:microsoft.com/office/officeart/2018/2/layout/IconVerticalSolidList"/>
    <dgm:cxn modelId="{0182FAC2-86A4-47EE-AB3A-C1DA861A9B5C}" type="presOf" srcId="{CA02AC66-A2A9-44C3-AB35-48C92EA00AA2}" destId="{BDCA999A-80C1-4962-AF42-A98952FA196B}" srcOrd="0" destOrd="0" presId="urn:microsoft.com/office/officeart/2018/2/layout/IconVerticalSolidList"/>
    <dgm:cxn modelId="{EB4EC3C7-7AB5-4CCB-8539-F86915CBB5F1}" srcId="{F10CF81F-164B-437C-A7DA-33220386B157}" destId="{F2FE312E-8ECE-4150-987E-BF87782DD180}" srcOrd="1" destOrd="0" parTransId="{4A752DF1-D093-4768-BCB8-F245355B3961}" sibTransId="{EA27A83D-3FF7-49A0-BE73-97FB0FA815B6}"/>
    <dgm:cxn modelId="{D5E9E0C7-7B6D-46EB-B037-C258B0BFC022}" type="presOf" srcId="{5A979364-20AD-4194-9678-A7F398093E0A}" destId="{BDCA999A-80C1-4962-AF42-A98952FA196B}" srcOrd="0" destOrd="2" presId="urn:microsoft.com/office/officeart/2018/2/layout/IconVerticalSolidList"/>
    <dgm:cxn modelId="{A83F6AC9-31B4-46A7-A098-E46F2033EE21}" srcId="{9B1BCB74-58C6-4B4E-A6CF-698C38C4FF74}" destId="{87F67D36-DC7A-41A6-AC19-4FD474A8A547}" srcOrd="1" destOrd="0" parTransId="{52A5CCCD-291F-473F-B1A0-B7132EFDFD5F}" sibTransId="{DDB7C9C7-1741-4407-A573-A240F57DF2E0}"/>
    <dgm:cxn modelId="{D6F93DDB-D512-483F-95B5-77F8BD91BDF3}" srcId="{F10CF81F-164B-437C-A7DA-33220386B157}" destId="{8AE065D0-5F82-4F1A-B3CC-8809599866D0}" srcOrd="0" destOrd="0" parTransId="{A9078AE6-ED22-48C6-9CD5-591B6AC36C4D}" sibTransId="{162D97B4-525A-48DB-ABFA-67AFCE556C23}"/>
    <dgm:cxn modelId="{9BCB26A6-0740-4A5F-85AC-1762C33092C5}" type="presParOf" srcId="{DDD86E68-68AC-4C1B-A028-A8D2B7A3BFEE}" destId="{8DC9181F-262B-4643-A2CD-21FE63AE8B6C}" srcOrd="0" destOrd="0" presId="urn:microsoft.com/office/officeart/2018/2/layout/IconVerticalSolidList"/>
    <dgm:cxn modelId="{DA690C59-F637-4E2B-AA95-E3B7D7817998}" type="presParOf" srcId="{8DC9181F-262B-4643-A2CD-21FE63AE8B6C}" destId="{9494623E-91A4-4FA3-905F-E807B658FD7E}" srcOrd="0" destOrd="0" presId="urn:microsoft.com/office/officeart/2018/2/layout/IconVerticalSolidList"/>
    <dgm:cxn modelId="{25C423A2-FEF2-42BA-A090-DA6FA515AD01}" type="presParOf" srcId="{8DC9181F-262B-4643-A2CD-21FE63AE8B6C}" destId="{FE256C5A-389E-4389-BB14-00863C8BC57D}" srcOrd="1" destOrd="0" presId="urn:microsoft.com/office/officeart/2018/2/layout/IconVerticalSolidList"/>
    <dgm:cxn modelId="{E7A3530F-F504-483E-9209-B73E4BF6685C}" type="presParOf" srcId="{8DC9181F-262B-4643-A2CD-21FE63AE8B6C}" destId="{60562C2D-48E3-4D23-B802-1EC2707BE9E7}" srcOrd="2" destOrd="0" presId="urn:microsoft.com/office/officeart/2018/2/layout/IconVerticalSolidList"/>
    <dgm:cxn modelId="{05A707D3-FE8E-4CA5-97DF-10EBB2CAB305}" type="presParOf" srcId="{8DC9181F-262B-4643-A2CD-21FE63AE8B6C}" destId="{C10B4349-3B7C-4D5F-B91F-F81AEFC7FA14}" srcOrd="3" destOrd="0" presId="urn:microsoft.com/office/officeart/2018/2/layout/IconVerticalSolidList"/>
    <dgm:cxn modelId="{F325EF9D-D4E9-41AA-9951-D6E7712BF27E}" type="presParOf" srcId="{DDD86E68-68AC-4C1B-A028-A8D2B7A3BFEE}" destId="{2A0043B0-A731-4D44-A2A0-2DEB23E4EDD8}" srcOrd="1" destOrd="0" presId="urn:microsoft.com/office/officeart/2018/2/layout/IconVerticalSolidList"/>
    <dgm:cxn modelId="{49BDFE26-6EFE-4991-9DA0-A4E0B055EF44}" type="presParOf" srcId="{DDD86E68-68AC-4C1B-A028-A8D2B7A3BFEE}" destId="{BFA58976-633B-4335-8877-243DF515E571}" srcOrd="2" destOrd="0" presId="urn:microsoft.com/office/officeart/2018/2/layout/IconVerticalSolidList"/>
    <dgm:cxn modelId="{DCAA03D4-D799-4A64-8DB4-9CEEE4E2BDBE}" type="presParOf" srcId="{BFA58976-633B-4335-8877-243DF515E571}" destId="{1814B0C8-EAB4-4237-9E96-62322802FC0B}" srcOrd="0" destOrd="0" presId="urn:microsoft.com/office/officeart/2018/2/layout/IconVerticalSolidList"/>
    <dgm:cxn modelId="{9C7DF1A6-14A8-497A-9BAE-81CE3BEE0A1A}" type="presParOf" srcId="{BFA58976-633B-4335-8877-243DF515E571}" destId="{3B37A41D-733F-49EF-879D-11E7C3990717}" srcOrd="1" destOrd="0" presId="urn:microsoft.com/office/officeart/2018/2/layout/IconVerticalSolidList"/>
    <dgm:cxn modelId="{9BEBECB7-27D7-4708-A9F0-EFC44CAAF096}" type="presParOf" srcId="{BFA58976-633B-4335-8877-243DF515E571}" destId="{5D4D636E-59C9-4F9C-9100-05CAF024AC9C}" srcOrd="2" destOrd="0" presId="urn:microsoft.com/office/officeart/2018/2/layout/IconVerticalSolidList"/>
    <dgm:cxn modelId="{25B5D234-3913-4D4F-8746-D823A03F4589}" type="presParOf" srcId="{BFA58976-633B-4335-8877-243DF515E571}" destId="{18D47AC1-9C97-45D2-BBFE-AC7A592E21CB}" srcOrd="3" destOrd="0" presId="urn:microsoft.com/office/officeart/2018/2/layout/IconVerticalSolidList"/>
    <dgm:cxn modelId="{8E7C9097-616E-440E-A5F1-4844E90428A6}" type="presParOf" srcId="{DDD86E68-68AC-4C1B-A028-A8D2B7A3BFEE}" destId="{FA41353E-B346-4CC0-BE1D-92D61C109A42}" srcOrd="3" destOrd="0" presId="urn:microsoft.com/office/officeart/2018/2/layout/IconVerticalSolidList"/>
    <dgm:cxn modelId="{AFDA2CF1-388D-42E8-AE3B-1CF6F2F26C70}" type="presParOf" srcId="{DDD86E68-68AC-4C1B-A028-A8D2B7A3BFEE}" destId="{CC1B6DDB-96A3-4ACB-8E49-BF1D6C12806C}" srcOrd="4" destOrd="0" presId="urn:microsoft.com/office/officeart/2018/2/layout/IconVerticalSolidList"/>
    <dgm:cxn modelId="{77C6E26E-25D5-4A04-96F2-C5AA0FEA1D6E}" type="presParOf" srcId="{CC1B6DDB-96A3-4ACB-8E49-BF1D6C12806C}" destId="{A7F85409-5196-48A8-BE26-DE589F6E234D}" srcOrd="0" destOrd="0" presId="urn:microsoft.com/office/officeart/2018/2/layout/IconVerticalSolidList"/>
    <dgm:cxn modelId="{97FC78DE-6828-4E28-99F2-6478961A2183}" type="presParOf" srcId="{CC1B6DDB-96A3-4ACB-8E49-BF1D6C12806C}" destId="{8464D207-C27B-4A29-BEC9-35CEE95133B0}" srcOrd="1" destOrd="0" presId="urn:microsoft.com/office/officeart/2018/2/layout/IconVerticalSolidList"/>
    <dgm:cxn modelId="{CAA24209-659E-4ACA-B051-563FA3905F44}" type="presParOf" srcId="{CC1B6DDB-96A3-4ACB-8E49-BF1D6C12806C}" destId="{F336DC00-0676-4948-99FA-5EAEF2A822E5}" srcOrd="2" destOrd="0" presId="urn:microsoft.com/office/officeart/2018/2/layout/IconVerticalSolidList"/>
    <dgm:cxn modelId="{6C78825F-F716-46EF-96A9-53757A433C24}" type="presParOf" srcId="{CC1B6DDB-96A3-4ACB-8E49-BF1D6C12806C}" destId="{1FD74FF0-885D-4FB1-A341-D8DDFB6E3BDF}" srcOrd="3" destOrd="0" presId="urn:microsoft.com/office/officeart/2018/2/layout/IconVerticalSolidList"/>
    <dgm:cxn modelId="{44895457-68FA-46D4-8270-A5EE8AA3ED5D}" type="presParOf" srcId="{DDD86E68-68AC-4C1B-A028-A8D2B7A3BFEE}" destId="{7F0F89C9-7ACF-4570-9E6F-F558F762D777}" srcOrd="5" destOrd="0" presId="urn:microsoft.com/office/officeart/2018/2/layout/IconVerticalSolidList"/>
    <dgm:cxn modelId="{220C55E5-F647-4362-899E-3E1A344D6C35}" type="presParOf" srcId="{DDD86E68-68AC-4C1B-A028-A8D2B7A3BFEE}" destId="{026663DC-79C8-44DC-930F-97B30BA4616B}" srcOrd="6" destOrd="0" presId="urn:microsoft.com/office/officeart/2018/2/layout/IconVerticalSolidList"/>
    <dgm:cxn modelId="{9A709E81-B2A8-40B1-B77A-7EE94B203566}" type="presParOf" srcId="{026663DC-79C8-44DC-930F-97B30BA4616B}" destId="{6409C787-BBEC-4374-BA5F-ED1E255FDBD0}" srcOrd="0" destOrd="0" presId="urn:microsoft.com/office/officeart/2018/2/layout/IconVerticalSolidList"/>
    <dgm:cxn modelId="{802672D4-8D16-4C6F-B24C-B44EEF5A1F24}" type="presParOf" srcId="{026663DC-79C8-44DC-930F-97B30BA4616B}" destId="{34FA806B-2869-47DA-B8EF-54D5F596BEF5}" srcOrd="1" destOrd="0" presId="urn:microsoft.com/office/officeart/2018/2/layout/IconVerticalSolidList"/>
    <dgm:cxn modelId="{6BDFDEB0-F903-4CCD-B47A-CD6FEF8D6375}" type="presParOf" srcId="{026663DC-79C8-44DC-930F-97B30BA4616B}" destId="{69322C75-6984-4040-B878-3B63DDBAD1BF}" srcOrd="2" destOrd="0" presId="urn:microsoft.com/office/officeart/2018/2/layout/IconVerticalSolidList"/>
    <dgm:cxn modelId="{0C19EAF6-840B-425A-BFF6-BAEB6F762D02}" type="presParOf" srcId="{026663DC-79C8-44DC-930F-97B30BA4616B}" destId="{3C3CA40A-4B87-4730-9B1A-D3791026F3BE}" srcOrd="3" destOrd="0" presId="urn:microsoft.com/office/officeart/2018/2/layout/IconVerticalSolidList"/>
    <dgm:cxn modelId="{965080A6-170C-47CB-B769-0518FA1A3C78}" type="presParOf" srcId="{DDD86E68-68AC-4C1B-A028-A8D2B7A3BFEE}" destId="{DFC19F43-4BF7-4027-AA7D-586819BA2BD0}" srcOrd="7" destOrd="0" presId="urn:microsoft.com/office/officeart/2018/2/layout/IconVerticalSolidList"/>
    <dgm:cxn modelId="{53D6DBA1-AFBF-4609-99A1-1ADDD78213FF}" type="presParOf" srcId="{DDD86E68-68AC-4C1B-A028-A8D2B7A3BFEE}" destId="{EAA962B2-78F1-4A31-BF45-A95AD32F011D}" srcOrd="8" destOrd="0" presId="urn:microsoft.com/office/officeart/2018/2/layout/IconVerticalSolidList"/>
    <dgm:cxn modelId="{C06EDC57-E8FA-44DB-B286-B14DC79A53A4}" type="presParOf" srcId="{EAA962B2-78F1-4A31-BF45-A95AD32F011D}" destId="{026E4343-431B-4FB9-AC44-62061D5A3EBD}" srcOrd="0" destOrd="0" presId="urn:microsoft.com/office/officeart/2018/2/layout/IconVerticalSolidList"/>
    <dgm:cxn modelId="{F7F90DB8-4F95-4FE4-BF80-261D023540A2}" type="presParOf" srcId="{EAA962B2-78F1-4A31-BF45-A95AD32F011D}" destId="{ECB44157-46CA-4C5A-AF4F-AD8A5652AFC1}" srcOrd="1" destOrd="0" presId="urn:microsoft.com/office/officeart/2018/2/layout/IconVerticalSolidList"/>
    <dgm:cxn modelId="{D2090160-F9DB-493F-913A-EBAB442C1191}" type="presParOf" srcId="{EAA962B2-78F1-4A31-BF45-A95AD32F011D}" destId="{7691D589-CD5B-4B47-A4FF-4BADED137CEB}" srcOrd="2" destOrd="0" presId="urn:microsoft.com/office/officeart/2018/2/layout/IconVerticalSolidList"/>
    <dgm:cxn modelId="{DC3AF7E4-5BCF-4665-B50E-A81FE707A62D}" type="presParOf" srcId="{EAA962B2-78F1-4A31-BF45-A95AD32F011D}" destId="{BF5EDE86-A422-4EA9-ACF3-65E399618AF5}" srcOrd="3" destOrd="0" presId="urn:microsoft.com/office/officeart/2018/2/layout/IconVerticalSolidList"/>
    <dgm:cxn modelId="{AE167996-873E-4531-AECE-E4905BBC5B11}" type="presParOf" srcId="{EAA962B2-78F1-4A31-BF45-A95AD32F011D}" destId="{BDCA999A-80C1-4962-AF42-A98952FA196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EEDDD3-9643-420B-A82E-96990FEF212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168A801-3157-4996-A75C-37692D6DA9C3}">
      <dgm:prSet/>
      <dgm:spPr/>
      <dgm:t>
        <a:bodyPr/>
        <a:lstStyle/>
        <a:p>
          <a:r>
            <a:rPr lang="en-US"/>
            <a:t>We shall attach a Raspberry Pi4B to the PMB2 robot. The logic to go through the surveillance area runs on Pi 4B.</a:t>
          </a:r>
        </a:p>
      </dgm:t>
    </dgm:pt>
    <dgm:pt modelId="{8F065B1B-B47A-4021-A8D5-34B763523184}" type="parTrans" cxnId="{BFB362C6-C423-4B8B-9A02-8FE3CBD70071}">
      <dgm:prSet/>
      <dgm:spPr/>
      <dgm:t>
        <a:bodyPr/>
        <a:lstStyle/>
        <a:p>
          <a:endParaRPr lang="en-US"/>
        </a:p>
      </dgm:t>
    </dgm:pt>
    <dgm:pt modelId="{5643AB3C-D825-49FA-ACDE-120714EC35B2}" type="sibTrans" cxnId="{BFB362C6-C423-4B8B-9A02-8FE3CBD70071}">
      <dgm:prSet/>
      <dgm:spPr/>
      <dgm:t>
        <a:bodyPr/>
        <a:lstStyle/>
        <a:p>
          <a:endParaRPr lang="en-US"/>
        </a:p>
      </dgm:t>
    </dgm:pt>
    <dgm:pt modelId="{7A7FD07C-3250-404D-A746-6DE485CFB699}">
      <dgm:prSet/>
      <dgm:spPr/>
      <dgm:t>
        <a:bodyPr/>
        <a:lstStyle/>
        <a:p>
          <a:r>
            <a:rPr lang="en-US"/>
            <a:t>We shall also use Coral USB accelerator to run the machine learning model to detect the humans.</a:t>
          </a:r>
        </a:p>
      </dgm:t>
    </dgm:pt>
    <dgm:pt modelId="{01032002-401E-46D5-99E2-25162B876342}" type="parTrans" cxnId="{069C0F7A-5E7B-4040-AFD9-8CE350ED3A7E}">
      <dgm:prSet/>
      <dgm:spPr/>
      <dgm:t>
        <a:bodyPr/>
        <a:lstStyle/>
        <a:p>
          <a:endParaRPr lang="en-US"/>
        </a:p>
      </dgm:t>
    </dgm:pt>
    <dgm:pt modelId="{D54CF2E6-A9C2-42BE-8CB0-5BA45F4439B6}" type="sibTrans" cxnId="{069C0F7A-5E7B-4040-AFD9-8CE350ED3A7E}">
      <dgm:prSet/>
      <dgm:spPr/>
      <dgm:t>
        <a:bodyPr/>
        <a:lstStyle/>
        <a:p>
          <a:endParaRPr lang="en-US"/>
        </a:p>
      </dgm:t>
    </dgm:pt>
    <dgm:pt modelId="{DA37DA23-38D2-40D1-A270-91A9D0498611}">
      <dgm:prSet/>
      <dgm:spPr/>
      <dgm:t>
        <a:bodyPr/>
        <a:lstStyle/>
        <a:p>
          <a:pPr rtl="0"/>
          <a:r>
            <a:rPr lang="en-US"/>
            <a:t>While doing the surveillance, when it detects any humans, it goes towards the humans and stops at a distance using sonar sensor.</a:t>
          </a:r>
          <a:r>
            <a:rPr lang="en-US">
              <a:latin typeface="Aptos Display" panose="020F0302020204030204"/>
            </a:rPr>
            <a:t> </a:t>
          </a:r>
          <a:r>
            <a:rPr lang="en-US"/>
            <a:t>It sends out an alerting sound via speaker</a:t>
          </a:r>
          <a:r>
            <a:rPr lang="en-US">
              <a:latin typeface="Aptos Display" panose="020F0302020204030204"/>
            </a:rPr>
            <a:t> attached to Pi 4B</a:t>
          </a:r>
          <a:r>
            <a:rPr lang="en-US"/>
            <a:t>.</a:t>
          </a:r>
        </a:p>
      </dgm:t>
    </dgm:pt>
    <dgm:pt modelId="{248B2AA3-3940-47E4-8D83-9D9935057FB3}" type="parTrans" cxnId="{03CC15C3-63DC-4A95-8CF2-3AE4F045961D}">
      <dgm:prSet/>
      <dgm:spPr/>
      <dgm:t>
        <a:bodyPr/>
        <a:lstStyle/>
        <a:p>
          <a:endParaRPr lang="en-US"/>
        </a:p>
      </dgm:t>
    </dgm:pt>
    <dgm:pt modelId="{EB9ED668-AD7B-46CF-BA18-D402CCBE7C80}" type="sibTrans" cxnId="{03CC15C3-63DC-4A95-8CF2-3AE4F045961D}">
      <dgm:prSet/>
      <dgm:spPr/>
      <dgm:t>
        <a:bodyPr/>
        <a:lstStyle/>
        <a:p>
          <a:endParaRPr lang="en-US"/>
        </a:p>
      </dgm:t>
    </dgm:pt>
    <dgm:pt modelId="{C2F18754-1C46-42CE-A663-441F45E967C8}">
      <dgm:prSet/>
      <dgm:spPr/>
      <dgm:t>
        <a:bodyPr/>
        <a:lstStyle/>
        <a:p>
          <a:r>
            <a:rPr lang="en-US"/>
            <a:t>The Pi4B also sends the signal to the admin using Blynk cloud and the admin can control the robot using Blynk dashboard.</a:t>
          </a:r>
        </a:p>
      </dgm:t>
    </dgm:pt>
    <dgm:pt modelId="{84269888-A84C-4078-AE13-520D3BA72595}" type="parTrans" cxnId="{C2F59F70-030C-4112-A0A7-77D0D024DFDC}">
      <dgm:prSet/>
      <dgm:spPr/>
      <dgm:t>
        <a:bodyPr/>
        <a:lstStyle/>
        <a:p>
          <a:endParaRPr lang="en-US"/>
        </a:p>
      </dgm:t>
    </dgm:pt>
    <dgm:pt modelId="{DA857F65-1FC3-4FFD-A0EB-A85D04CCA880}" type="sibTrans" cxnId="{C2F59F70-030C-4112-A0A7-77D0D024DFDC}">
      <dgm:prSet/>
      <dgm:spPr/>
      <dgm:t>
        <a:bodyPr/>
        <a:lstStyle/>
        <a:p>
          <a:endParaRPr lang="en-US"/>
        </a:p>
      </dgm:t>
    </dgm:pt>
    <dgm:pt modelId="{A6AD9506-9394-425A-944E-87011D14B732}" type="pres">
      <dgm:prSet presAssocID="{54EEDDD3-9643-420B-A82E-96990FEF2127}" presName="root" presStyleCnt="0">
        <dgm:presLayoutVars>
          <dgm:dir/>
          <dgm:resizeHandles val="exact"/>
        </dgm:presLayoutVars>
      </dgm:prSet>
      <dgm:spPr/>
    </dgm:pt>
    <dgm:pt modelId="{B1B1CA03-9353-478E-BA98-8F2021C4C2F8}" type="pres">
      <dgm:prSet presAssocID="{54EEDDD3-9643-420B-A82E-96990FEF2127}" presName="container" presStyleCnt="0">
        <dgm:presLayoutVars>
          <dgm:dir/>
          <dgm:resizeHandles val="exact"/>
        </dgm:presLayoutVars>
      </dgm:prSet>
      <dgm:spPr/>
    </dgm:pt>
    <dgm:pt modelId="{D2B39686-6481-4278-95BA-A32C27BF2688}" type="pres">
      <dgm:prSet presAssocID="{B168A801-3157-4996-A75C-37692D6DA9C3}" presName="compNode" presStyleCnt="0"/>
      <dgm:spPr/>
    </dgm:pt>
    <dgm:pt modelId="{562385CC-76DB-4D29-BFBF-BA7402D6F29B}" type="pres">
      <dgm:prSet presAssocID="{B168A801-3157-4996-A75C-37692D6DA9C3}" presName="iconBgRect" presStyleLbl="bgShp" presStyleIdx="0" presStyleCnt="4"/>
      <dgm:spPr/>
    </dgm:pt>
    <dgm:pt modelId="{B526D96A-868E-4AC9-A393-1B1F3B3C2EF1}" type="pres">
      <dgm:prSet presAssocID="{B168A801-3157-4996-A75C-37692D6DA9C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724EBFB-C9F8-43A4-84DD-4379D6213D69}" type="pres">
      <dgm:prSet presAssocID="{B168A801-3157-4996-A75C-37692D6DA9C3}" presName="spaceRect" presStyleCnt="0"/>
      <dgm:spPr/>
    </dgm:pt>
    <dgm:pt modelId="{5FC9AD57-CFC5-4EE9-9F43-36FA71165F7B}" type="pres">
      <dgm:prSet presAssocID="{B168A801-3157-4996-A75C-37692D6DA9C3}" presName="textRect" presStyleLbl="revTx" presStyleIdx="0" presStyleCnt="4">
        <dgm:presLayoutVars>
          <dgm:chMax val="1"/>
          <dgm:chPref val="1"/>
        </dgm:presLayoutVars>
      </dgm:prSet>
      <dgm:spPr/>
    </dgm:pt>
    <dgm:pt modelId="{A9A50340-0B92-4EFF-AA08-D0F3C4694C55}" type="pres">
      <dgm:prSet presAssocID="{5643AB3C-D825-49FA-ACDE-120714EC35B2}" presName="sibTrans" presStyleLbl="sibTrans2D1" presStyleIdx="0" presStyleCnt="0"/>
      <dgm:spPr/>
    </dgm:pt>
    <dgm:pt modelId="{C91885BA-E849-4AB4-A524-80EC243D973C}" type="pres">
      <dgm:prSet presAssocID="{7A7FD07C-3250-404D-A746-6DE485CFB699}" presName="compNode" presStyleCnt="0"/>
      <dgm:spPr/>
    </dgm:pt>
    <dgm:pt modelId="{EE6D6AE4-2E67-444E-A464-C7F1EF9D452C}" type="pres">
      <dgm:prSet presAssocID="{7A7FD07C-3250-404D-A746-6DE485CFB699}" presName="iconBgRect" presStyleLbl="bgShp" presStyleIdx="1" presStyleCnt="4"/>
      <dgm:spPr/>
    </dgm:pt>
    <dgm:pt modelId="{B00A69EA-FA78-4EBA-A66C-8F362EF35AB0}" type="pres">
      <dgm:prSet presAssocID="{7A7FD07C-3250-404D-A746-6DE485CFB69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6D99113B-58A6-4933-986B-B3395FC4A4ED}" type="pres">
      <dgm:prSet presAssocID="{7A7FD07C-3250-404D-A746-6DE485CFB699}" presName="spaceRect" presStyleCnt="0"/>
      <dgm:spPr/>
    </dgm:pt>
    <dgm:pt modelId="{84BC9AA2-48F3-4CD4-8979-2F852087F906}" type="pres">
      <dgm:prSet presAssocID="{7A7FD07C-3250-404D-A746-6DE485CFB699}" presName="textRect" presStyleLbl="revTx" presStyleIdx="1" presStyleCnt="4">
        <dgm:presLayoutVars>
          <dgm:chMax val="1"/>
          <dgm:chPref val="1"/>
        </dgm:presLayoutVars>
      </dgm:prSet>
      <dgm:spPr/>
    </dgm:pt>
    <dgm:pt modelId="{44AAEF36-76FE-4160-9BB7-EF8EF8E41C4B}" type="pres">
      <dgm:prSet presAssocID="{D54CF2E6-A9C2-42BE-8CB0-5BA45F4439B6}" presName="sibTrans" presStyleLbl="sibTrans2D1" presStyleIdx="0" presStyleCnt="0"/>
      <dgm:spPr/>
    </dgm:pt>
    <dgm:pt modelId="{1F8460AE-E161-4FFD-BB45-947410EB25BB}" type="pres">
      <dgm:prSet presAssocID="{DA37DA23-38D2-40D1-A270-91A9D0498611}" presName="compNode" presStyleCnt="0"/>
      <dgm:spPr/>
    </dgm:pt>
    <dgm:pt modelId="{3574587F-21B0-4C1D-8658-E52817320A8A}" type="pres">
      <dgm:prSet presAssocID="{DA37DA23-38D2-40D1-A270-91A9D0498611}" presName="iconBgRect" presStyleLbl="bgShp" presStyleIdx="2" presStyleCnt="4"/>
      <dgm:spPr/>
    </dgm:pt>
    <dgm:pt modelId="{EF06A78B-D503-4221-AE1B-122983F07CF4}" type="pres">
      <dgm:prSet presAssocID="{DA37DA23-38D2-40D1-A270-91A9D049861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house scene"/>
        </a:ext>
      </dgm:extLst>
    </dgm:pt>
    <dgm:pt modelId="{BAE89ECE-5BD1-4E44-BD3B-DEEC8F2715B9}" type="pres">
      <dgm:prSet presAssocID="{DA37DA23-38D2-40D1-A270-91A9D0498611}" presName="spaceRect" presStyleCnt="0"/>
      <dgm:spPr/>
    </dgm:pt>
    <dgm:pt modelId="{180CA709-A9A6-4A44-9954-591A8C126A82}" type="pres">
      <dgm:prSet presAssocID="{DA37DA23-38D2-40D1-A270-91A9D0498611}" presName="textRect" presStyleLbl="revTx" presStyleIdx="2" presStyleCnt="4">
        <dgm:presLayoutVars>
          <dgm:chMax val="1"/>
          <dgm:chPref val="1"/>
        </dgm:presLayoutVars>
      </dgm:prSet>
      <dgm:spPr/>
    </dgm:pt>
    <dgm:pt modelId="{C3CA8ED0-067A-45BB-99EE-4037B91E0731}" type="pres">
      <dgm:prSet presAssocID="{EB9ED668-AD7B-46CF-BA18-D402CCBE7C80}" presName="sibTrans" presStyleLbl="sibTrans2D1" presStyleIdx="0" presStyleCnt="0"/>
      <dgm:spPr/>
    </dgm:pt>
    <dgm:pt modelId="{3381B255-B1EB-4B8E-BBFA-41C638EEEF06}" type="pres">
      <dgm:prSet presAssocID="{C2F18754-1C46-42CE-A663-441F45E967C8}" presName="compNode" presStyleCnt="0"/>
      <dgm:spPr/>
    </dgm:pt>
    <dgm:pt modelId="{9DAD2164-C26C-425F-AB4B-408D22D5FE5E}" type="pres">
      <dgm:prSet presAssocID="{C2F18754-1C46-42CE-A663-441F45E967C8}" presName="iconBgRect" presStyleLbl="bgShp" presStyleIdx="3" presStyleCnt="4"/>
      <dgm:spPr/>
    </dgm:pt>
    <dgm:pt modelId="{80AEA8F5-5375-4000-B721-832FF6AD128A}" type="pres">
      <dgm:prSet presAssocID="{C2F18754-1C46-42CE-A663-441F45E967C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3EE2937-F22E-49EF-A19D-A60DE566A717}" type="pres">
      <dgm:prSet presAssocID="{C2F18754-1C46-42CE-A663-441F45E967C8}" presName="spaceRect" presStyleCnt="0"/>
      <dgm:spPr/>
    </dgm:pt>
    <dgm:pt modelId="{9BF2A2E0-5C23-4012-BE24-C084DAC6FB3D}" type="pres">
      <dgm:prSet presAssocID="{C2F18754-1C46-42CE-A663-441F45E967C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FEA9C05-FB7B-44AA-8D5C-8587BBC604D6}" type="presOf" srcId="{D54CF2E6-A9C2-42BE-8CB0-5BA45F4439B6}" destId="{44AAEF36-76FE-4160-9BB7-EF8EF8E41C4B}" srcOrd="0" destOrd="0" presId="urn:microsoft.com/office/officeart/2018/2/layout/IconCircleList"/>
    <dgm:cxn modelId="{32765449-BBF4-41D6-A35B-4239AB15175A}" type="presOf" srcId="{B168A801-3157-4996-A75C-37692D6DA9C3}" destId="{5FC9AD57-CFC5-4EE9-9F43-36FA71165F7B}" srcOrd="0" destOrd="0" presId="urn:microsoft.com/office/officeart/2018/2/layout/IconCircleList"/>
    <dgm:cxn modelId="{C2F59F70-030C-4112-A0A7-77D0D024DFDC}" srcId="{54EEDDD3-9643-420B-A82E-96990FEF2127}" destId="{C2F18754-1C46-42CE-A663-441F45E967C8}" srcOrd="3" destOrd="0" parTransId="{84269888-A84C-4078-AE13-520D3BA72595}" sibTransId="{DA857F65-1FC3-4FFD-A0EB-A85D04CCA880}"/>
    <dgm:cxn modelId="{30492277-6C64-420F-AEF0-3E93FDF550E8}" type="presOf" srcId="{7A7FD07C-3250-404D-A746-6DE485CFB699}" destId="{84BC9AA2-48F3-4CD4-8979-2F852087F906}" srcOrd="0" destOrd="0" presId="urn:microsoft.com/office/officeart/2018/2/layout/IconCircleList"/>
    <dgm:cxn modelId="{DD841458-0364-4A86-ACFD-233922A8D792}" type="presOf" srcId="{DA37DA23-38D2-40D1-A270-91A9D0498611}" destId="{180CA709-A9A6-4A44-9954-591A8C126A82}" srcOrd="0" destOrd="0" presId="urn:microsoft.com/office/officeart/2018/2/layout/IconCircleList"/>
    <dgm:cxn modelId="{069C0F7A-5E7B-4040-AFD9-8CE350ED3A7E}" srcId="{54EEDDD3-9643-420B-A82E-96990FEF2127}" destId="{7A7FD07C-3250-404D-A746-6DE485CFB699}" srcOrd="1" destOrd="0" parTransId="{01032002-401E-46D5-99E2-25162B876342}" sibTransId="{D54CF2E6-A9C2-42BE-8CB0-5BA45F4439B6}"/>
    <dgm:cxn modelId="{9986AEB1-B095-4475-B0ED-698C74853511}" type="presOf" srcId="{54EEDDD3-9643-420B-A82E-96990FEF2127}" destId="{A6AD9506-9394-425A-944E-87011D14B732}" srcOrd="0" destOrd="0" presId="urn:microsoft.com/office/officeart/2018/2/layout/IconCircleList"/>
    <dgm:cxn modelId="{1F97CABE-93F4-42FC-ADF4-0C174570B16B}" type="presOf" srcId="{C2F18754-1C46-42CE-A663-441F45E967C8}" destId="{9BF2A2E0-5C23-4012-BE24-C084DAC6FB3D}" srcOrd="0" destOrd="0" presId="urn:microsoft.com/office/officeart/2018/2/layout/IconCircleList"/>
    <dgm:cxn modelId="{03CC15C3-63DC-4A95-8CF2-3AE4F045961D}" srcId="{54EEDDD3-9643-420B-A82E-96990FEF2127}" destId="{DA37DA23-38D2-40D1-A270-91A9D0498611}" srcOrd="2" destOrd="0" parTransId="{248B2AA3-3940-47E4-8D83-9D9935057FB3}" sibTransId="{EB9ED668-AD7B-46CF-BA18-D402CCBE7C80}"/>
    <dgm:cxn modelId="{BFB362C6-C423-4B8B-9A02-8FE3CBD70071}" srcId="{54EEDDD3-9643-420B-A82E-96990FEF2127}" destId="{B168A801-3157-4996-A75C-37692D6DA9C3}" srcOrd="0" destOrd="0" parTransId="{8F065B1B-B47A-4021-A8D5-34B763523184}" sibTransId="{5643AB3C-D825-49FA-ACDE-120714EC35B2}"/>
    <dgm:cxn modelId="{33DA43EC-AFB5-4A0F-AFF8-E6914D4163ED}" type="presOf" srcId="{5643AB3C-D825-49FA-ACDE-120714EC35B2}" destId="{A9A50340-0B92-4EFF-AA08-D0F3C4694C55}" srcOrd="0" destOrd="0" presId="urn:microsoft.com/office/officeart/2018/2/layout/IconCircleList"/>
    <dgm:cxn modelId="{F5F2DBF3-DB96-4F17-8AF9-6D3BD579F615}" type="presOf" srcId="{EB9ED668-AD7B-46CF-BA18-D402CCBE7C80}" destId="{C3CA8ED0-067A-45BB-99EE-4037B91E0731}" srcOrd="0" destOrd="0" presId="urn:microsoft.com/office/officeart/2018/2/layout/IconCircleList"/>
    <dgm:cxn modelId="{D187D4F1-5D06-4C2F-874B-B02CDFE9A9F7}" type="presParOf" srcId="{A6AD9506-9394-425A-944E-87011D14B732}" destId="{B1B1CA03-9353-478E-BA98-8F2021C4C2F8}" srcOrd="0" destOrd="0" presId="urn:microsoft.com/office/officeart/2018/2/layout/IconCircleList"/>
    <dgm:cxn modelId="{44DEEE1D-5DE0-4DBE-A2F2-C666C86CB7F0}" type="presParOf" srcId="{B1B1CA03-9353-478E-BA98-8F2021C4C2F8}" destId="{D2B39686-6481-4278-95BA-A32C27BF2688}" srcOrd="0" destOrd="0" presId="urn:microsoft.com/office/officeart/2018/2/layout/IconCircleList"/>
    <dgm:cxn modelId="{CEB051A5-6B80-4BC0-A029-558E4937B297}" type="presParOf" srcId="{D2B39686-6481-4278-95BA-A32C27BF2688}" destId="{562385CC-76DB-4D29-BFBF-BA7402D6F29B}" srcOrd="0" destOrd="0" presId="urn:microsoft.com/office/officeart/2018/2/layout/IconCircleList"/>
    <dgm:cxn modelId="{F69EF21F-B53A-4124-A6C5-6558BDF6600C}" type="presParOf" srcId="{D2B39686-6481-4278-95BA-A32C27BF2688}" destId="{B526D96A-868E-4AC9-A393-1B1F3B3C2EF1}" srcOrd="1" destOrd="0" presId="urn:microsoft.com/office/officeart/2018/2/layout/IconCircleList"/>
    <dgm:cxn modelId="{C70DEED6-8494-4C02-BEA2-93A21B8135A2}" type="presParOf" srcId="{D2B39686-6481-4278-95BA-A32C27BF2688}" destId="{A724EBFB-C9F8-43A4-84DD-4379D6213D69}" srcOrd="2" destOrd="0" presId="urn:microsoft.com/office/officeart/2018/2/layout/IconCircleList"/>
    <dgm:cxn modelId="{D1488816-78B1-4A94-A05F-6819EBDC233A}" type="presParOf" srcId="{D2B39686-6481-4278-95BA-A32C27BF2688}" destId="{5FC9AD57-CFC5-4EE9-9F43-36FA71165F7B}" srcOrd="3" destOrd="0" presId="urn:microsoft.com/office/officeart/2018/2/layout/IconCircleList"/>
    <dgm:cxn modelId="{E0004461-E780-4426-816F-1B3ECCE38454}" type="presParOf" srcId="{B1B1CA03-9353-478E-BA98-8F2021C4C2F8}" destId="{A9A50340-0B92-4EFF-AA08-D0F3C4694C55}" srcOrd="1" destOrd="0" presId="urn:microsoft.com/office/officeart/2018/2/layout/IconCircleList"/>
    <dgm:cxn modelId="{3E3E71A7-F66C-4D3B-832D-A63A6068C85D}" type="presParOf" srcId="{B1B1CA03-9353-478E-BA98-8F2021C4C2F8}" destId="{C91885BA-E849-4AB4-A524-80EC243D973C}" srcOrd="2" destOrd="0" presId="urn:microsoft.com/office/officeart/2018/2/layout/IconCircleList"/>
    <dgm:cxn modelId="{885CC5FE-9F60-4041-85DC-AF0B9B8562DF}" type="presParOf" srcId="{C91885BA-E849-4AB4-A524-80EC243D973C}" destId="{EE6D6AE4-2E67-444E-A464-C7F1EF9D452C}" srcOrd="0" destOrd="0" presId="urn:microsoft.com/office/officeart/2018/2/layout/IconCircleList"/>
    <dgm:cxn modelId="{EC0C93BD-3038-4603-9EAF-146352A90203}" type="presParOf" srcId="{C91885BA-E849-4AB4-A524-80EC243D973C}" destId="{B00A69EA-FA78-4EBA-A66C-8F362EF35AB0}" srcOrd="1" destOrd="0" presId="urn:microsoft.com/office/officeart/2018/2/layout/IconCircleList"/>
    <dgm:cxn modelId="{346DD5B8-244F-4108-A4CF-EF35C1ADB579}" type="presParOf" srcId="{C91885BA-E849-4AB4-A524-80EC243D973C}" destId="{6D99113B-58A6-4933-986B-B3395FC4A4ED}" srcOrd="2" destOrd="0" presId="urn:microsoft.com/office/officeart/2018/2/layout/IconCircleList"/>
    <dgm:cxn modelId="{C3C555EA-0FB3-413A-9E90-8C2DA6DECAD1}" type="presParOf" srcId="{C91885BA-E849-4AB4-A524-80EC243D973C}" destId="{84BC9AA2-48F3-4CD4-8979-2F852087F906}" srcOrd="3" destOrd="0" presId="urn:microsoft.com/office/officeart/2018/2/layout/IconCircleList"/>
    <dgm:cxn modelId="{40BD6822-1A38-4021-986C-03081DB2B8BC}" type="presParOf" srcId="{B1B1CA03-9353-478E-BA98-8F2021C4C2F8}" destId="{44AAEF36-76FE-4160-9BB7-EF8EF8E41C4B}" srcOrd="3" destOrd="0" presId="urn:microsoft.com/office/officeart/2018/2/layout/IconCircleList"/>
    <dgm:cxn modelId="{8A5DCEF7-D29F-433D-B581-A3255638B81C}" type="presParOf" srcId="{B1B1CA03-9353-478E-BA98-8F2021C4C2F8}" destId="{1F8460AE-E161-4FFD-BB45-947410EB25BB}" srcOrd="4" destOrd="0" presId="urn:microsoft.com/office/officeart/2018/2/layout/IconCircleList"/>
    <dgm:cxn modelId="{74D9A9C7-AC77-454D-898D-61FC575F3EDE}" type="presParOf" srcId="{1F8460AE-E161-4FFD-BB45-947410EB25BB}" destId="{3574587F-21B0-4C1D-8658-E52817320A8A}" srcOrd="0" destOrd="0" presId="urn:microsoft.com/office/officeart/2018/2/layout/IconCircleList"/>
    <dgm:cxn modelId="{45FC560C-427E-4A2E-BA1F-BEBB80DECDD7}" type="presParOf" srcId="{1F8460AE-E161-4FFD-BB45-947410EB25BB}" destId="{EF06A78B-D503-4221-AE1B-122983F07CF4}" srcOrd="1" destOrd="0" presId="urn:microsoft.com/office/officeart/2018/2/layout/IconCircleList"/>
    <dgm:cxn modelId="{D8EED2F4-F0E3-4290-89F8-50B561FF93D3}" type="presParOf" srcId="{1F8460AE-E161-4FFD-BB45-947410EB25BB}" destId="{BAE89ECE-5BD1-4E44-BD3B-DEEC8F2715B9}" srcOrd="2" destOrd="0" presId="urn:microsoft.com/office/officeart/2018/2/layout/IconCircleList"/>
    <dgm:cxn modelId="{6E722E9F-670A-49F6-8988-ADA490F800F7}" type="presParOf" srcId="{1F8460AE-E161-4FFD-BB45-947410EB25BB}" destId="{180CA709-A9A6-4A44-9954-591A8C126A82}" srcOrd="3" destOrd="0" presId="urn:microsoft.com/office/officeart/2018/2/layout/IconCircleList"/>
    <dgm:cxn modelId="{25F7C0A0-86CE-4473-BF16-A1AC2C3DCC8C}" type="presParOf" srcId="{B1B1CA03-9353-478E-BA98-8F2021C4C2F8}" destId="{C3CA8ED0-067A-45BB-99EE-4037B91E0731}" srcOrd="5" destOrd="0" presId="urn:microsoft.com/office/officeart/2018/2/layout/IconCircleList"/>
    <dgm:cxn modelId="{471A7437-19A8-401D-935D-0D3EFD04A0C1}" type="presParOf" srcId="{B1B1CA03-9353-478E-BA98-8F2021C4C2F8}" destId="{3381B255-B1EB-4B8E-BBFA-41C638EEEF06}" srcOrd="6" destOrd="0" presId="urn:microsoft.com/office/officeart/2018/2/layout/IconCircleList"/>
    <dgm:cxn modelId="{6F8FC1B0-481C-4C21-86A5-4F3E63F21B46}" type="presParOf" srcId="{3381B255-B1EB-4B8E-BBFA-41C638EEEF06}" destId="{9DAD2164-C26C-425F-AB4B-408D22D5FE5E}" srcOrd="0" destOrd="0" presId="urn:microsoft.com/office/officeart/2018/2/layout/IconCircleList"/>
    <dgm:cxn modelId="{68BC6E04-5747-47EF-9F93-E3FCB89148C8}" type="presParOf" srcId="{3381B255-B1EB-4B8E-BBFA-41C638EEEF06}" destId="{80AEA8F5-5375-4000-B721-832FF6AD128A}" srcOrd="1" destOrd="0" presId="urn:microsoft.com/office/officeart/2018/2/layout/IconCircleList"/>
    <dgm:cxn modelId="{66FB1283-F02E-43A9-8DFD-6717EB7575AC}" type="presParOf" srcId="{3381B255-B1EB-4B8E-BBFA-41C638EEEF06}" destId="{13EE2937-F22E-49EF-A19D-A60DE566A717}" srcOrd="2" destOrd="0" presId="urn:microsoft.com/office/officeart/2018/2/layout/IconCircleList"/>
    <dgm:cxn modelId="{304F4AFB-B604-4333-B8A5-E1CD7E13656D}" type="presParOf" srcId="{3381B255-B1EB-4B8E-BBFA-41C638EEEF06}" destId="{9BF2A2E0-5C23-4012-BE24-C084DAC6FB3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C7615C-56D4-44A4-B7DB-694E07DBD46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D7FF66F-F4A9-4C2D-ACFF-8175BCE826F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Initial Set up of Raspberry Pi 4B</a:t>
          </a:r>
        </a:p>
      </dgm:t>
    </dgm:pt>
    <dgm:pt modelId="{3F1CA796-EA08-4351-9BBE-8FFD46B3499A}" type="parTrans" cxnId="{47566041-030B-4F7C-9ED0-4A925122B726}">
      <dgm:prSet/>
      <dgm:spPr/>
      <dgm:t>
        <a:bodyPr/>
        <a:lstStyle/>
        <a:p>
          <a:endParaRPr lang="en-US"/>
        </a:p>
      </dgm:t>
    </dgm:pt>
    <dgm:pt modelId="{CA1BD91B-0188-4356-AA65-A222E873A6CB}" type="sibTrans" cxnId="{47566041-030B-4F7C-9ED0-4A925122B726}">
      <dgm:prSet/>
      <dgm:spPr/>
      <dgm:t>
        <a:bodyPr/>
        <a:lstStyle/>
        <a:p>
          <a:endParaRPr lang="en-US"/>
        </a:p>
      </dgm:t>
    </dgm:pt>
    <dgm:pt modelId="{1ED30DC0-2542-4A14-854E-24FA28366B2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Running machine learning model on Pi </a:t>
          </a:r>
          <a:r>
            <a:rPr lang="en-US" dirty="0">
              <a:latin typeface="Aptos Display" panose="020F0302020204030204"/>
            </a:rPr>
            <a:t>4B</a:t>
          </a:r>
        </a:p>
      </dgm:t>
    </dgm:pt>
    <dgm:pt modelId="{4E106526-EF2F-47FE-A3EE-B6B210336F12}" type="parTrans" cxnId="{7BFF000B-808C-4886-8B7B-8441C260663D}">
      <dgm:prSet/>
      <dgm:spPr/>
      <dgm:t>
        <a:bodyPr/>
        <a:lstStyle/>
        <a:p>
          <a:endParaRPr lang="en-US"/>
        </a:p>
      </dgm:t>
    </dgm:pt>
    <dgm:pt modelId="{09755DEA-7303-422E-95DC-634058491F01}" type="sibTrans" cxnId="{7BFF000B-808C-4886-8B7B-8441C260663D}">
      <dgm:prSet/>
      <dgm:spPr/>
      <dgm:t>
        <a:bodyPr/>
        <a:lstStyle/>
        <a:p>
          <a:endParaRPr lang="en-US"/>
        </a:p>
      </dgm:t>
    </dgm:pt>
    <dgm:pt modelId="{FEDB6826-AAC2-43D7-9FD8-8DD8E4AA0A6B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ptos Display" panose="020F0302020204030204"/>
            </a:rPr>
            <a:t>Playing sound through speaker using </a:t>
          </a:r>
          <a:r>
            <a:rPr lang="en-US" dirty="0" err="1">
              <a:latin typeface="Aptos Display" panose="020F0302020204030204"/>
            </a:rPr>
            <a:t>playsound</a:t>
          </a:r>
          <a:r>
            <a:rPr lang="en-US" dirty="0">
              <a:latin typeface="Aptos Display" panose="020F0302020204030204"/>
            </a:rPr>
            <a:t> library</a:t>
          </a:r>
          <a:endParaRPr lang="en-US" dirty="0"/>
        </a:p>
      </dgm:t>
    </dgm:pt>
    <dgm:pt modelId="{78D2CA76-17BD-492C-8C18-27C70E8377E7}" type="parTrans" cxnId="{DD1A0E1F-9157-4F58-B07F-8306ACEC6E19}">
      <dgm:prSet/>
      <dgm:spPr/>
    </dgm:pt>
    <dgm:pt modelId="{B577A1C8-2EB4-416D-A5D1-B7CC8B101691}" type="sibTrans" cxnId="{DD1A0E1F-9157-4F58-B07F-8306ACEC6E19}">
      <dgm:prSet/>
      <dgm:spPr/>
    </dgm:pt>
    <dgm:pt modelId="{0947849B-79C5-4744-82EE-AF74F336E2A4}" type="pres">
      <dgm:prSet presAssocID="{84C7615C-56D4-44A4-B7DB-694E07DBD46D}" presName="root" presStyleCnt="0">
        <dgm:presLayoutVars>
          <dgm:dir/>
          <dgm:resizeHandles val="exact"/>
        </dgm:presLayoutVars>
      </dgm:prSet>
      <dgm:spPr/>
    </dgm:pt>
    <dgm:pt modelId="{AAFC7C82-3083-4CCB-BCDC-3BFACF98C8FD}" type="pres">
      <dgm:prSet presAssocID="{8D7FF66F-F4A9-4C2D-ACFF-8175BCE826F0}" presName="compNode" presStyleCnt="0"/>
      <dgm:spPr/>
    </dgm:pt>
    <dgm:pt modelId="{F14C05B7-64DF-41CE-A74A-E39834AC12EB}" type="pres">
      <dgm:prSet presAssocID="{8D7FF66F-F4A9-4C2D-ACFF-8175BCE826F0}" presName="iconBgRect" presStyleLbl="bgShp" presStyleIdx="0" presStyleCnt="3"/>
      <dgm:spPr/>
    </dgm:pt>
    <dgm:pt modelId="{D5D70F9B-EC5B-4D09-857C-060796D91D81}" type="pres">
      <dgm:prSet presAssocID="{8D7FF66F-F4A9-4C2D-ACFF-8175BCE826F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69CE116-8C41-487C-BB7F-F9B0BB0CFA1B}" type="pres">
      <dgm:prSet presAssocID="{8D7FF66F-F4A9-4C2D-ACFF-8175BCE826F0}" presName="spaceRect" presStyleCnt="0"/>
      <dgm:spPr/>
    </dgm:pt>
    <dgm:pt modelId="{AFEA8CDE-7359-4F37-B0A7-C2BCB93592D6}" type="pres">
      <dgm:prSet presAssocID="{8D7FF66F-F4A9-4C2D-ACFF-8175BCE826F0}" presName="textRect" presStyleLbl="revTx" presStyleIdx="0" presStyleCnt="3">
        <dgm:presLayoutVars>
          <dgm:chMax val="1"/>
          <dgm:chPref val="1"/>
        </dgm:presLayoutVars>
      </dgm:prSet>
      <dgm:spPr/>
    </dgm:pt>
    <dgm:pt modelId="{36168738-3C6D-47EE-809E-6CBE97ED1089}" type="pres">
      <dgm:prSet presAssocID="{CA1BD91B-0188-4356-AA65-A222E873A6CB}" presName="sibTrans" presStyleCnt="0"/>
      <dgm:spPr/>
    </dgm:pt>
    <dgm:pt modelId="{4CDDB2B1-970C-4710-A8B8-815B26773B40}" type="pres">
      <dgm:prSet presAssocID="{1ED30DC0-2542-4A14-854E-24FA28366B2F}" presName="compNode" presStyleCnt="0"/>
      <dgm:spPr/>
    </dgm:pt>
    <dgm:pt modelId="{0B9ECE09-F7CF-43E4-A12B-6B0D35965386}" type="pres">
      <dgm:prSet presAssocID="{1ED30DC0-2542-4A14-854E-24FA28366B2F}" presName="iconBgRect" presStyleLbl="bgShp" presStyleIdx="1" presStyleCnt="3"/>
      <dgm:spPr/>
    </dgm:pt>
    <dgm:pt modelId="{79D4D436-F15C-42FD-87CC-63D668CE4A80}" type="pres">
      <dgm:prSet presAssocID="{1ED30DC0-2542-4A14-854E-24FA28366B2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ft Brain with solid fill"/>
        </a:ext>
      </dgm:extLst>
    </dgm:pt>
    <dgm:pt modelId="{F888B1E9-089D-467F-BFD3-6441801F5A5E}" type="pres">
      <dgm:prSet presAssocID="{1ED30DC0-2542-4A14-854E-24FA28366B2F}" presName="spaceRect" presStyleCnt="0"/>
      <dgm:spPr/>
    </dgm:pt>
    <dgm:pt modelId="{7B721316-C0F1-434D-B780-12A5E56C431F}" type="pres">
      <dgm:prSet presAssocID="{1ED30DC0-2542-4A14-854E-24FA28366B2F}" presName="textRect" presStyleLbl="revTx" presStyleIdx="1" presStyleCnt="3">
        <dgm:presLayoutVars>
          <dgm:chMax val="1"/>
          <dgm:chPref val="1"/>
        </dgm:presLayoutVars>
      </dgm:prSet>
      <dgm:spPr/>
    </dgm:pt>
    <dgm:pt modelId="{698AF5BB-63DC-46A3-9FB1-79CFBA6B5728}" type="pres">
      <dgm:prSet presAssocID="{09755DEA-7303-422E-95DC-634058491F01}" presName="sibTrans" presStyleCnt="0"/>
      <dgm:spPr/>
    </dgm:pt>
    <dgm:pt modelId="{8A93CABE-0B09-4124-92B0-D4192C1EBA71}" type="pres">
      <dgm:prSet presAssocID="{FEDB6826-AAC2-43D7-9FD8-8DD8E4AA0A6B}" presName="compNode" presStyleCnt="0"/>
      <dgm:spPr/>
    </dgm:pt>
    <dgm:pt modelId="{74F6616B-0917-4901-BCC2-F4C57BF962DA}" type="pres">
      <dgm:prSet presAssocID="{FEDB6826-AAC2-43D7-9FD8-8DD8E4AA0A6B}" presName="iconBgRect" presStyleLbl="bgShp" presStyleIdx="2" presStyleCnt="3"/>
      <dgm:spPr/>
    </dgm:pt>
    <dgm:pt modelId="{4B5A2ED6-4D2A-457A-8616-5D35B8F9097E}" type="pres">
      <dgm:prSet presAssocID="{FEDB6826-AAC2-43D7-9FD8-8DD8E4AA0A6B}" presName="iconRect" presStyleLbl="node1" presStyleIdx="2" presStyleCnt="3"/>
      <dgm:spPr/>
    </dgm:pt>
    <dgm:pt modelId="{F69C446F-1E35-4E4A-81AC-700AC1983AB6}" type="pres">
      <dgm:prSet presAssocID="{FEDB6826-AAC2-43D7-9FD8-8DD8E4AA0A6B}" presName="spaceRect" presStyleCnt="0"/>
      <dgm:spPr/>
    </dgm:pt>
    <dgm:pt modelId="{90AD66A0-3C35-4DD5-95D7-D035BE7434A0}" type="pres">
      <dgm:prSet presAssocID="{FEDB6826-AAC2-43D7-9FD8-8DD8E4AA0A6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BFF000B-808C-4886-8B7B-8441C260663D}" srcId="{84C7615C-56D4-44A4-B7DB-694E07DBD46D}" destId="{1ED30DC0-2542-4A14-854E-24FA28366B2F}" srcOrd="1" destOrd="0" parTransId="{4E106526-EF2F-47FE-A3EE-B6B210336F12}" sibTransId="{09755DEA-7303-422E-95DC-634058491F01}"/>
    <dgm:cxn modelId="{DD1A0E1F-9157-4F58-B07F-8306ACEC6E19}" srcId="{84C7615C-56D4-44A4-B7DB-694E07DBD46D}" destId="{FEDB6826-AAC2-43D7-9FD8-8DD8E4AA0A6B}" srcOrd="2" destOrd="0" parTransId="{78D2CA76-17BD-492C-8C18-27C70E8377E7}" sibTransId="{B577A1C8-2EB4-416D-A5D1-B7CC8B101691}"/>
    <dgm:cxn modelId="{3CE63222-54D0-4995-9D1B-D8A4982B611D}" type="presOf" srcId="{1ED30DC0-2542-4A14-854E-24FA28366B2F}" destId="{7B721316-C0F1-434D-B780-12A5E56C431F}" srcOrd="0" destOrd="0" presId="urn:microsoft.com/office/officeart/2018/5/layout/IconCircleLabelList"/>
    <dgm:cxn modelId="{47566041-030B-4F7C-9ED0-4A925122B726}" srcId="{84C7615C-56D4-44A4-B7DB-694E07DBD46D}" destId="{8D7FF66F-F4A9-4C2D-ACFF-8175BCE826F0}" srcOrd="0" destOrd="0" parTransId="{3F1CA796-EA08-4351-9BBE-8FFD46B3499A}" sibTransId="{CA1BD91B-0188-4356-AA65-A222E873A6CB}"/>
    <dgm:cxn modelId="{DD3F5847-2A91-438F-A29C-CBA6720B4AFD}" type="presOf" srcId="{FEDB6826-AAC2-43D7-9FD8-8DD8E4AA0A6B}" destId="{90AD66A0-3C35-4DD5-95D7-D035BE7434A0}" srcOrd="0" destOrd="0" presId="urn:microsoft.com/office/officeart/2018/5/layout/IconCircleLabelList"/>
    <dgm:cxn modelId="{A2D362E1-163C-43E1-A862-D21F56C22255}" type="presOf" srcId="{8D7FF66F-F4A9-4C2D-ACFF-8175BCE826F0}" destId="{AFEA8CDE-7359-4F37-B0A7-C2BCB93592D6}" srcOrd="0" destOrd="0" presId="urn:microsoft.com/office/officeart/2018/5/layout/IconCircleLabelList"/>
    <dgm:cxn modelId="{CE5E98F2-8E88-4B8E-8AA8-FBA7BECAC43C}" type="presOf" srcId="{84C7615C-56D4-44A4-B7DB-694E07DBD46D}" destId="{0947849B-79C5-4744-82EE-AF74F336E2A4}" srcOrd="0" destOrd="0" presId="urn:microsoft.com/office/officeart/2018/5/layout/IconCircleLabelList"/>
    <dgm:cxn modelId="{6D2BA3A2-AF57-44F9-9821-C1EC4564FC42}" type="presParOf" srcId="{0947849B-79C5-4744-82EE-AF74F336E2A4}" destId="{AAFC7C82-3083-4CCB-BCDC-3BFACF98C8FD}" srcOrd="0" destOrd="0" presId="urn:microsoft.com/office/officeart/2018/5/layout/IconCircleLabelList"/>
    <dgm:cxn modelId="{9119BCE3-2D04-4E2E-8A91-EA4CE62DA0E2}" type="presParOf" srcId="{AAFC7C82-3083-4CCB-BCDC-3BFACF98C8FD}" destId="{F14C05B7-64DF-41CE-A74A-E39834AC12EB}" srcOrd="0" destOrd="0" presId="urn:microsoft.com/office/officeart/2018/5/layout/IconCircleLabelList"/>
    <dgm:cxn modelId="{59D6986A-F23F-47BD-B0C4-0E382BB13E4E}" type="presParOf" srcId="{AAFC7C82-3083-4CCB-BCDC-3BFACF98C8FD}" destId="{D5D70F9B-EC5B-4D09-857C-060796D91D81}" srcOrd="1" destOrd="0" presId="urn:microsoft.com/office/officeart/2018/5/layout/IconCircleLabelList"/>
    <dgm:cxn modelId="{5647C007-95F7-43EF-9E24-BB8AD443F224}" type="presParOf" srcId="{AAFC7C82-3083-4CCB-BCDC-3BFACF98C8FD}" destId="{869CE116-8C41-487C-BB7F-F9B0BB0CFA1B}" srcOrd="2" destOrd="0" presId="urn:microsoft.com/office/officeart/2018/5/layout/IconCircleLabelList"/>
    <dgm:cxn modelId="{2B7BA517-547D-43AD-8668-B2BC7EE443D7}" type="presParOf" srcId="{AAFC7C82-3083-4CCB-BCDC-3BFACF98C8FD}" destId="{AFEA8CDE-7359-4F37-B0A7-C2BCB93592D6}" srcOrd="3" destOrd="0" presId="urn:microsoft.com/office/officeart/2018/5/layout/IconCircleLabelList"/>
    <dgm:cxn modelId="{C61A726A-2B1F-4987-A294-436C7D6803FD}" type="presParOf" srcId="{0947849B-79C5-4744-82EE-AF74F336E2A4}" destId="{36168738-3C6D-47EE-809E-6CBE97ED1089}" srcOrd="1" destOrd="0" presId="urn:microsoft.com/office/officeart/2018/5/layout/IconCircleLabelList"/>
    <dgm:cxn modelId="{EF851898-0B59-47D8-A939-B921587670E4}" type="presParOf" srcId="{0947849B-79C5-4744-82EE-AF74F336E2A4}" destId="{4CDDB2B1-970C-4710-A8B8-815B26773B40}" srcOrd="2" destOrd="0" presId="urn:microsoft.com/office/officeart/2018/5/layout/IconCircleLabelList"/>
    <dgm:cxn modelId="{86C62B15-6100-44F9-AA4B-EA2A774B4EB0}" type="presParOf" srcId="{4CDDB2B1-970C-4710-A8B8-815B26773B40}" destId="{0B9ECE09-F7CF-43E4-A12B-6B0D35965386}" srcOrd="0" destOrd="0" presId="urn:microsoft.com/office/officeart/2018/5/layout/IconCircleLabelList"/>
    <dgm:cxn modelId="{ADDE54BB-EA60-44E5-838F-507DA3E83265}" type="presParOf" srcId="{4CDDB2B1-970C-4710-A8B8-815B26773B40}" destId="{79D4D436-F15C-42FD-87CC-63D668CE4A80}" srcOrd="1" destOrd="0" presId="urn:microsoft.com/office/officeart/2018/5/layout/IconCircleLabelList"/>
    <dgm:cxn modelId="{2D7A7FBC-AC34-4B52-8AE6-8C8655426BF0}" type="presParOf" srcId="{4CDDB2B1-970C-4710-A8B8-815B26773B40}" destId="{F888B1E9-089D-467F-BFD3-6441801F5A5E}" srcOrd="2" destOrd="0" presId="urn:microsoft.com/office/officeart/2018/5/layout/IconCircleLabelList"/>
    <dgm:cxn modelId="{EAD2172F-B12C-4A4E-8309-C960C6CD0434}" type="presParOf" srcId="{4CDDB2B1-970C-4710-A8B8-815B26773B40}" destId="{7B721316-C0F1-434D-B780-12A5E56C431F}" srcOrd="3" destOrd="0" presId="urn:microsoft.com/office/officeart/2018/5/layout/IconCircleLabelList"/>
    <dgm:cxn modelId="{EEC85758-CDD7-4FCA-A1F8-8FA5A615726E}" type="presParOf" srcId="{0947849B-79C5-4744-82EE-AF74F336E2A4}" destId="{698AF5BB-63DC-46A3-9FB1-79CFBA6B5728}" srcOrd="3" destOrd="0" presId="urn:microsoft.com/office/officeart/2018/5/layout/IconCircleLabelList"/>
    <dgm:cxn modelId="{8CEB295A-17DA-4858-814D-EE8A706FB3BA}" type="presParOf" srcId="{0947849B-79C5-4744-82EE-AF74F336E2A4}" destId="{8A93CABE-0B09-4124-92B0-D4192C1EBA71}" srcOrd="4" destOrd="0" presId="urn:microsoft.com/office/officeart/2018/5/layout/IconCircleLabelList"/>
    <dgm:cxn modelId="{8A25C433-241C-4AA0-BE23-AAE8EE7F4E54}" type="presParOf" srcId="{8A93CABE-0B09-4124-92B0-D4192C1EBA71}" destId="{74F6616B-0917-4901-BCC2-F4C57BF962DA}" srcOrd="0" destOrd="0" presId="urn:microsoft.com/office/officeart/2018/5/layout/IconCircleLabelList"/>
    <dgm:cxn modelId="{D02542E6-C77B-4130-B6CD-C6BEBCCEDE75}" type="presParOf" srcId="{8A93CABE-0B09-4124-92B0-D4192C1EBA71}" destId="{4B5A2ED6-4D2A-457A-8616-5D35B8F9097E}" srcOrd="1" destOrd="0" presId="urn:microsoft.com/office/officeart/2018/5/layout/IconCircleLabelList"/>
    <dgm:cxn modelId="{83E2653A-2732-4034-8872-D6A053EAACA1}" type="presParOf" srcId="{8A93CABE-0B09-4124-92B0-D4192C1EBA71}" destId="{F69C446F-1E35-4E4A-81AC-700AC1983AB6}" srcOrd="2" destOrd="0" presId="urn:microsoft.com/office/officeart/2018/5/layout/IconCircleLabelList"/>
    <dgm:cxn modelId="{D5E9AF1A-36D0-4819-B23A-9FB905DA3DFA}" type="presParOf" srcId="{8A93CABE-0B09-4124-92B0-D4192C1EBA71}" destId="{90AD66A0-3C35-4DD5-95D7-D035BE7434A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59108F-3035-4CB2-889A-EF9CB28660F1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954AECE-423A-45F9-B095-5DECD730BFCD}">
      <dgm:prSet/>
      <dgm:spPr/>
      <dgm:t>
        <a:bodyPr/>
        <a:lstStyle/>
        <a:p>
          <a:r>
            <a:rPr lang="en-US" dirty="0"/>
            <a:t>Write code send twist commands to PMB2 for initial pretrained route</a:t>
          </a:r>
        </a:p>
      </dgm:t>
    </dgm:pt>
    <dgm:pt modelId="{1C714A39-5FE3-4AFA-8CD7-414841A16DAC}" type="parTrans" cxnId="{85914DAE-4587-4758-8BF8-5E5FD0728D77}">
      <dgm:prSet/>
      <dgm:spPr/>
      <dgm:t>
        <a:bodyPr/>
        <a:lstStyle/>
        <a:p>
          <a:endParaRPr lang="en-US"/>
        </a:p>
      </dgm:t>
    </dgm:pt>
    <dgm:pt modelId="{9826D5E5-030F-48FD-A5DE-81A2425785C1}" type="sibTrans" cxnId="{85914DAE-4587-4758-8BF8-5E5FD0728D77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ABF878CC-87B3-4C9E-8C74-1C0924C30D59}">
      <dgm:prSet/>
      <dgm:spPr/>
      <dgm:t>
        <a:bodyPr/>
        <a:lstStyle/>
        <a:p>
          <a:r>
            <a:rPr lang="en-US" dirty="0"/>
            <a:t>Write code to follow the human and send alerting messages to admin and intruder</a:t>
          </a:r>
        </a:p>
      </dgm:t>
    </dgm:pt>
    <dgm:pt modelId="{8CCCDD53-61AC-46A7-B087-AD80135C09D8}" type="parTrans" cxnId="{8B3F3EB5-0DF9-4F9D-963D-605AE21C9708}">
      <dgm:prSet/>
      <dgm:spPr/>
      <dgm:t>
        <a:bodyPr/>
        <a:lstStyle/>
        <a:p>
          <a:endParaRPr lang="en-US"/>
        </a:p>
      </dgm:t>
    </dgm:pt>
    <dgm:pt modelId="{D6396925-EEE5-4D32-A37C-A0A7BE4BE45B}" type="sibTrans" cxnId="{8B3F3EB5-0DF9-4F9D-963D-605AE21C9708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2CBE7B52-2CC4-4E68-A6F6-B4E44C11D87D}">
      <dgm:prSet/>
      <dgm:spPr/>
      <dgm:t>
        <a:bodyPr/>
        <a:lstStyle/>
        <a:p>
          <a:pPr rtl="0"/>
          <a:r>
            <a:rPr lang="en-US" dirty="0"/>
            <a:t>Prepare </a:t>
          </a:r>
          <a:r>
            <a:rPr lang="en-US" dirty="0" err="1">
              <a:latin typeface="Aptos Display" panose="020F0302020204030204"/>
            </a:rPr>
            <a:t>blynk</a:t>
          </a:r>
          <a:r>
            <a:rPr lang="en-US" dirty="0">
              <a:latin typeface="Aptos Display" panose="020F0302020204030204"/>
            </a:rPr>
            <a:t> </a:t>
          </a:r>
          <a:r>
            <a:rPr lang="en-US" dirty="0"/>
            <a:t>UI</a:t>
          </a:r>
          <a:r>
            <a:rPr lang="en-US" dirty="0">
              <a:latin typeface="Aptos Display" panose="020F0302020204030204"/>
            </a:rPr>
            <a:t> for mobile</a:t>
          </a:r>
          <a:endParaRPr lang="en-US" dirty="0"/>
        </a:p>
      </dgm:t>
    </dgm:pt>
    <dgm:pt modelId="{5F2ED9A0-B83E-4145-8B15-1A45278A508A}" type="parTrans" cxnId="{A9F7FDD4-1FBB-4C42-836B-E71A3A569DD9}">
      <dgm:prSet/>
      <dgm:spPr/>
      <dgm:t>
        <a:bodyPr/>
        <a:lstStyle/>
        <a:p>
          <a:endParaRPr lang="en-US"/>
        </a:p>
      </dgm:t>
    </dgm:pt>
    <dgm:pt modelId="{11BF9A56-800B-40CB-A205-EC6F0F8E93E0}" type="sibTrans" cxnId="{A9F7FDD4-1FBB-4C42-836B-E71A3A569DD9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7E5F01C7-32A4-4BB5-8D1E-51AB34EADC61}">
      <dgm:prSet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Setup </a:t>
          </a:r>
          <a:r>
            <a:rPr lang="en-US" dirty="0" err="1">
              <a:latin typeface="Aptos Display" panose="020F0302020204030204"/>
            </a:rPr>
            <a:t>blynk</a:t>
          </a:r>
          <a:r>
            <a:rPr lang="en-US" dirty="0">
              <a:latin typeface="Aptos Display" panose="020F0302020204030204"/>
            </a:rPr>
            <a:t> cloud</a:t>
          </a:r>
          <a:endParaRPr lang="en-US" dirty="0"/>
        </a:p>
      </dgm:t>
    </dgm:pt>
    <dgm:pt modelId="{8D790D72-BBBC-44F9-954D-52AC3197948D}" type="parTrans" cxnId="{07A288C0-703D-42D6-808A-F956A2CCBE0F}">
      <dgm:prSet/>
      <dgm:spPr/>
      <dgm:t>
        <a:bodyPr/>
        <a:lstStyle/>
        <a:p>
          <a:endParaRPr lang="en-US"/>
        </a:p>
      </dgm:t>
    </dgm:pt>
    <dgm:pt modelId="{45E097EA-5EB6-4218-B1AF-B8289D7E8CA1}" type="sibTrans" cxnId="{07A288C0-703D-42D6-808A-F956A2CCBE0F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54963A13-5A6A-437F-A7BD-3F6DB990FF42}">
      <dgm:prSet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Prepare the base to hold Pi 4B, sonar sensor on top of the PMB2. </a:t>
          </a:r>
          <a:endParaRPr lang="en-US" dirty="0"/>
        </a:p>
      </dgm:t>
    </dgm:pt>
    <dgm:pt modelId="{AC0E6024-5B25-4F80-9039-71A111CC1892}" type="parTrans" cxnId="{2672B29F-5D8F-49D8-B77A-158BAD04AB2D}">
      <dgm:prSet/>
      <dgm:spPr/>
      <dgm:t>
        <a:bodyPr/>
        <a:lstStyle/>
        <a:p>
          <a:endParaRPr lang="en-US"/>
        </a:p>
      </dgm:t>
    </dgm:pt>
    <dgm:pt modelId="{D79AD09D-F309-493E-AFA0-E7EA0FBD66BE}" type="sibTrans" cxnId="{2672B29F-5D8F-49D8-B77A-158BAD04AB2D}">
      <dgm:prSet phldrT="5"/>
      <dgm:spPr/>
      <dgm:t>
        <a:bodyPr/>
        <a:lstStyle/>
        <a:p>
          <a:r>
            <a:rPr lang="en-US"/>
            <a:t>5</a:t>
          </a:r>
        </a:p>
      </dgm:t>
    </dgm:pt>
    <dgm:pt modelId="{4F847AEE-1139-4AE0-9D70-D17415500465}">
      <dgm:prSet/>
      <dgm:spPr/>
      <dgm:t>
        <a:bodyPr/>
        <a:lstStyle/>
        <a:p>
          <a:r>
            <a:rPr lang="en-US" dirty="0"/>
            <a:t>Modify to use coral USB accelerator</a:t>
          </a:r>
        </a:p>
      </dgm:t>
    </dgm:pt>
    <dgm:pt modelId="{079AEF5C-7C33-4B78-9626-89713A95A2F6}" type="parTrans" cxnId="{BF164A77-AE31-4224-A231-3C004A74E40B}">
      <dgm:prSet/>
      <dgm:spPr/>
      <dgm:t>
        <a:bodyPr/>
        <a:lstStyle/>
        <a:p>
          <a:endParaRPr lang="en-US"/>
        </a:p>
      </dgm:t>
    </dgm:pt>
    <dgm:pt modelId="{57F22059-D7F3-46FD-8B8B-0DF54183B467}" type="sibTrans" cxnId="{BF164A77-AE31-4224-A231-3C004A74E40B}">
      <dgm:prSet phldrT="6"/>
      <dgm:spPr/>
      <dgm:t>
        <a:bodyPr/>
        <a:lstStyle/>
        <a:p>
          <a:r>
            <a:rPr lang="en-US"/>
            <a:t>6</a:t>
          </a:r>
        </a:p>
      </dgm:t>
    </dgm:pt>
    <dgm:pt modelId="{2258DE05-761C-4A91-A703-344334730487}" type="pres">
      <dgm:prSet presAssocID="{B359108F-3035-4CB2-889A-EF9CB28660F1}" presName="Name0" presStyleCnt="0">
        <dgm:presLayoutVars>
          <dgm:animLvl val="lvl"/>
          <dgm:resizeHandles val="exact"/>
        </dgm:presLayoutVars>
      </dgm:prSet>
      <dgm:spPr/>
    </dgm:pt>
    <dgm:pt modelId="{C1F8C5D5-EE6D-431F-A396-24A8B0D921B1}" type="pres">
      <dgm:prSet presAssocID="{4954AECE-423A-45F9-B095-5DECD730BFCD}" presName="compositeNode" presStyleCnt="0">
        <dgm:presLayoutVars>
          <dgm:bulletEnabled val="1"/>
        </dgm:presLayoutVars>
      </dgm:prSet>
      <dgm:spPr/>
    </dgm:pt>
    <dgm:pt modelId="{5392D405-A52F-41FD-8A66-51F9ECC1F68A}" type="pres">
      <dgm:prSet presAssocID="{4954AECE-423A-45F9-B095-5DECD730BFCD}" presName="bgRect" presStyleLbl="bgAccFollowNode1" presStyleIdx="0" presStyleCnt="6"/>
      <dgm:spPr/>
    </dgm:pt>
    <dgm:pt modelId="{321EAA65-BEB7-41D6-B620-5CB1F30A2C37}" type="pres">
      <dgm:prSet presAssocID="{9826D5E5-030F-48FD-A5DE-81A2425785C1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E30F99D4-B912-4752-88BB-8B9FA9A7C273}" type="pres">
      <dgm:prSet presAssocID="{4954AECE-423A-45F9-B095-5DECD730BFCD}" presName="bottomLine" presStyleLbl="alignNode1" presStyleIdx="1" presStyleCnt="12">
        <dgm:presLayoutVars/>
      </dgm:prSet>
      <dgm:spPr/>
    </dgm:pt>
    <dgm:pt modelId="{F0FAB7EF-FBD4-4825-BD70-F044BC7A1D7C}" type="pres">
      <dgm:prSet presAssocID="{4954AECE-423A-45F9-B095-5DECD730BFCD}" presName="nodeText" presStyleLbl="bgAccFollowNode1" presStyleIdx="0" presStyleCnt="6">
        <dgm:presLayoutVars>
          <dgm:bulletEnabled val="1"/>
        </dgm:presLayoutVars>
      </dgm:prSet>
      <dgm:spPr/>
    </dgm:pt>
    <dgm:pt modelId="{E789A122-F8C1-4195-94A8-82772DE9A911}" type="pres">
      <dgm:prSet presAssocID="{9826D5E5-030F-48FD-A5DE-81A2425785C1}" presName="sibTrans" presStyleCnt="0"/>
      <dgm:spPr/>
    </dgm:pt>
    <dgm:pt modelId="{32F0F503-B0B6-4680-9334-E3A592DE89C3}" type="pres">
      <dgm:prSet presAssocID="{ABF878CC-87B3-4C9E-8C74-1C0924C30D59}" presName="compositeNode" presStyleCnt="0">
        <dgm:presLayoutVars>
          <dgm:bulletEnabled val="1"/>
        </dgm:presLayoutVars>
      </dgm:prSet>
      <dgm:spPr/>
    </dgm:pt>
    <dgm:pt modelId="{140E9377-3203-4DA1-B6AB-92BA0A0AB5CF}" type="pres">
      <dgm:prSet presAssocID="{ABF878CC-87B3-4C9E-8C74-1C0924C30D59}" presName="bgRect" presStyleLbl="bgAccFollowNode1" presStyleIdx="1" presStyleCnt="6"/>
      <dgm:spPr/>
    </dgm:pt>
    <dgm:pt modelId="{846683CE-C43C-403F-97FC-9CA142CE7EF0}" type="pres">
      <dgm:prSet presAssocID="{D6396925-EEE5-4D32-A37C-A0A7BE4BE45B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FC72783D-3104-452D-A43C-5F86D6B95FE8}" type="pres">
      <dgm:prSet presAssocID="{ABF878CC-87B3-4C9E-8C74-1C0924C30D59}" presName="bottomLine" presStyleLbl="alignNode1" presStyleIdx="3" presStyleCnt="12">
        <dgm:presLayoutVars/>
      </dgm:prSet>
      <dgm:spPr/>
    </dgm:pt>
    <dgm:pt modelId="{02E1A936-2FBB-4D4C-A687-04D1E8550F4F}" type="pres">
      <dgm:prSet presAssocID="{ABF878CC-87B3-4C9E-8C74-1C0924C30D59}" presName="nodeText" presStyleLbl="bgAccFollowNode1" presStyleIdx="1" presStyleCnt="6">
        <dgm:presLayoutVars>
          <dgm:bulletEnabled val="1"/>
        </dgm:presLayoutVars>
      </dgm:prSet>
      <dgm:spPr/>
    </dgm:pt>
    <dgm:pt modelId="{45C47207-0649-44E0-B2AC-C983B64BCB6E}" type="pres">
      <dgm:prSet presAssocID="{D6396925-EEE5-4D32-A37C-A0A7BE4BE45B}" presName="sibTrans" presStyleCnt="0"/>
      <dgm:spPr/>
    </dgm:pt>
    <dgm:pt modelId="{FB96E030-C434-4E7B-B9D4-26A39379AEA1}" type="pres">
      <dgm:prSet presAssocID="{2CBE7B52-2CC4-4E68-A6F6-B4E44C11D87D}" presName="compositeNode" presStyleCnt="0">
        <dgm:presLayoutVars>
          <dgm:bulletEnabled val="1"/>
        </dgm:presLayoutVars>
      </dgm:prSet>
      <dgm:spPr/>
    </dgm:pt>
    <dgm:pt modelId="{FEFF3478-4F96-45C4-A244-27DE4E0EA9B3}" type="pres">
      <dgm:prSet presAssocID="{2CBE7B52-2CC4-4E68-A6F6-B4E44C11D87D}" presName="bgRect" presStyleLbl="bgAccFollowNode1" presStyleIdx="2" presStyleCnt="6"/>
      <dgm:spPr/>
    </dgm:pt>
    <dgm:pt modelId="{73F7395A-5B46-4634-BF90-3D3DC47BA706}" type="pres">
      <dgm:prSet presAssocID="{11BF9A56-800B-40CB-A205-EC6F0F8E93E0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A69A2C20-0F50-4EEC-9B4C-CB18933133F2}" type="pres">
      <dgm:prSet presAssocID="{2CBE7B52-2CC4-4E68-A6F6-B4E44C11D87D}" presName="bottomLine" presStyleLbl="alignNode1" presStyleIdx="5" presStyleCnt="12">
        <dgm:presLayoutVars/>
      </dgm:prSet>
      <dgm:spPr/>
    </dgm:pt>
    <dgm:pt modelId="{270A6967-4DF7-4B6C-A856-49645A5D6D76}" type="pres">
      <dgm:prSet presAssocID="{2CBE7B52-2CC4-4E68-A6F6-B4E44C11D87D}" presName="nodeText" presStyleLbl="bgAccFollowNode1" presStyleIdx="2" presStyleCnt="6">
        <dgm:presLayoutVars>
          <dgm:bulletEnabled val="1"/>
        </dgm:presLayoutVars>
      </dgm:prSet>
      <dgm:spPr/>
    </dgm:pt>
    <dgm:pt modelId="{72731B58-6F91-46DD-A738-54C01C141D6A}" type="pres">
      <dgm:prSet presAssocID="{11BF9A56-800B-40CB-A205-EC6F0F8E93E0}" presName="sibTrans" presStyleCnt="0"/>
      <dgm:spPr/>
    </dgm:pt>
    <dgm:pt modelId="{CC7B1E57-4662-443D-BA78-5807D734069C}" type="pres">
      <dgm:prSet presAssocID="{7E5F01C7-32A4-4BB5-8D1E-51AB34EADC61}" presName="compositeNode" presStyleCnt="0">
        <dgm:presLayoutVars>
          <dgm:bulletEnabled val="1"/>
        </dgm:presLayoutVars>
      </dgm:prSet>
      <dgm:spPr/>
    </dgm:pt>
    <dgm:pt modelId="{C8802DDB-20E6-490F-9B33-AE7749CF57AC}" type="pres">
      <dgm:prSet presAssocID="{7E5F01C7-32A4-4BB5-8D1E-51AB34EADC61}" presName="bgRect" presStyleLbl="bgAccFollowNode1" presStyleIdx="3" presStyleCnt="6"/>
      <dgm:spPr/>
    </dgm:pt>
    <dgm:pt modelId="{2998C458-9AAD-41FF-8EDD-69F0AFA85EF5}" type="pres">
      <dgm:prSet presAssocID="{45E097EA-5EB6-4218-B1AF-B8289D7E8CA1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C834F417-C483-4FBA-9668-2C1387738D13}" type="pres">
      <dgm:prSet presAssocID="{7E5F01C7-32A4-4BB5-8D1E-51AB34EADC61}" presName="bottomLine" presStyleLbl="alignNode1" presStyleIdx="7" presStyleCnt="12">
        <dgm:presLayoutVars/>
      </dgm:prSet>
      <dgm:spPr/>
    </dgm:pt>
    <dgm:pt modelId="{503DF603-1A20-4EDB-95CD-328081F858D0}" type="pres">
      <dgm:prSet presAssocID="{7E5F01C7-32A4-4BB5-8D1E-51AB34EADC61}" presName="nodeText" presStyleLbl="bgAccFollowNode1" presStyleIdx="3" presStyleCnt="6">
        <dgm:presLayoutVars>
          <dgm:bulletEnabled val="1"/>
        </dgm:presLayoutVars>
      </dgm:prSet>
      <dgm:spPr/>
    </dgm:pt>
    <dgm:pt modelId="{2EC1968F-EA5B-420B-ADF1-9E097303FE4F}" type="pres">
      <dgm:prSet presAssocID="{45E097EA-5EB6-4218-B1AF-B8289D7E8CA1}" presName="sibTrans" presStyleCnt="0"/>
      <dgm:spPr/>
    </dgm:pt>
    <dgm:pt modelId="{DEFDD15A-CFCC-4CFF-AF98-FA0E6D3021F0}" type="pres">
      <dgm:prSet presAssocID="{54963A13-5A6A-437F-A7BD-3F6DB990FF42}" presName="compositeNode" presStyleCnt="0">
        <dgm:presLayoutVars>
          <dgm:bulletEnabled val="1"/>
        </dgm:presLayoutVars>
      </dgm:prSet>
      <dgm:spPr/>
    </dgm:pt>
    <dgm:pt modelId="{7E5F0727-DD16-4407-AA06-142899E820D8}" type="pres">
      <dgm:prSet presAssocID="{54963A13-5A6A-437F-A7BD-3F6DB990FF42}" presName="bgRect" presStyleLbl="bgAccFollowNode1" presStyleIdx="4" presStyleCnt="6"/>
      <dgm:spPr/>
    </dgm:pt>
    <dgm:pt modelId="{9F4488C7-5FB8-40FF-B9D3-7B752272B62D}" type="pres">
      <dgm:prSet presAssocID="{D79AD09D-F309-493E-AFA0-E7EA0FBD66BE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0A43FA00-5FE5-4AD8-8E6C-0A322CFC70D4}" type="pres">
      <dgm:prSet presAssocID="{54963A13-5A6A-437F-A7BD-3F6DB990FF42}" presName="bottomLine" presStyleLbl="alignNode1" presStyleIdx="9" presStyleCnt="12">
        <dgm:presLayoutVars/>
      </dgm:prSet>
      <dgm:spPr/>
    </dgm:pt>
    <dgm:pt modelId="{02EC3C27-D7E3-41FC-9606-0BF5290A4F53}" type="pres">
      <dgm:prSet presAssocID="{54963A13-5A6A-437F-A7BD-3F6DB990FF42}" presName="nodeText" presStyleLbl="bgAccFollowNode1" presStyleIdx="4" presStyleCnt="6">
        <dgm:presLayoutVars>
          <dgm:bulletEnabled val="1"/>
        </dgm:presLayoutVars>
      </dgm:prSet>
      <dgm:spPr/>
    </dgm:pt>
    <dgm:pt modelId="{8372473B-C5B1-4B35-B404-7E7A455E0F85}" type="pres">
      <dgm:prSet presAssocID="{D79AD09D-F309-493E-AFA0-E7EA0FBD66BE}" presName="sibTrans" presStyleCnt="0"/>
      <dgm:spPr/>
    </dgm:pt>
    <dgm:pt modelId="{D2DEA485-9337-4124-8D98-2C5366A67CB0}" type="pres">
      <dgm:prSet presAssocID="{4F847AEE-1139-4AE0-9D70-D17415500465}" presName="compositeNode" presStyleCnt="0">
        <dgm:presLayoutVars>
          <dgm:bulletEnabled val="1"/>
        </dgm:presLayoutVars>
      </dgm:prSet>
      <dgm:spPr/>
    </dgm:pt>
    <dgm:pt modelId="{26217C59-CA66-4BC9-B973-EFFD53852131}" type="pres">
      <dgm:prSet presAssocID="{4F847AEE-1139-4AE0-9D70-D17415500465}" presName="bgRect" presStyleLbl="bgAccFollowNode1" presStyleIdx="5" presStyleCnt="6"/>
      <dgm:spPr/>
    </dgm:pt>
    <dgm:pt modelId="{5EDFA41C-DFB3-49EA-AF95-C8F8685605A5}" type="pres">
      <dgm:prSet presAssocID="{57F22059-D7F3-46FD-8B8B-0DF54183B467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0A939164-A20C-4BF8-BF5F-4D1C8B5C9E04}" type="pres">
      <dgm:prSet presAssocID="{4F847AEE-1139-4AE0-9D70-D17415500465}" presName="bottomLine" presStyleLbl="alignNode1" presStyleIdx="11" presStyleCnt="12">
        <dgm:presLayoutVars/>
      </dgm:prSet>
      <dgm:spPr/>
    </dgm:pt>
    <dgm:pt modelId="{E1F407C1-5C9E-49AC-8B37-935DC614BC03}" type="pres">
      <dgm:prSet presAssocID="{4F847AEE-1139-4AE0-9D70-D17415500465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A9885102-20D5-41E9-A652-431D50E7C24C}" type="presOf" srcId="{ABF878CC-87B3-4C9E-8C74-1C0924C30D59}" destId="{02E1A936-2FBB-4D4C-A687-04D1E8550F4F}" srcOrd="1" destOrd="0" presId="urn:microsoft.com/office/officeart/2016/7/layout/BasicLinearProcessNumbered"/>
    <dgm:cxn modelId="{20CE6D0B-EF7A-41D6-B51A-381C23422784}" type="presOf" srcId="{4F847AEE-1139-4AE0-9D70-D17415500465}" destId="{E1F407C1-5C9E-49AC-8B37-935DC614BC03}" srcOrd="1" destOrd="0" presId="urn:microsoft.com/office/officeart/2016/7/layout/BasicLinearProcessNumbered"/>
    <dgm:cxn modelId="{5D636419-BBB3-48D0-B981-1C961022A4C4}" type="presOf" srcId="{2CBE7B52-2CC4-4E68-A6F6-B4E44C11D87D}" destId="{FEFF3478-4F96-45C4-A244-27DE4E0EA9B3}" srcOrd="0" destOrd="0" presId="urn:microsoft.com/office/officeart/2016/7/layout/BasicLinearProcessNumbered"/>
    <dgm:cxn modelId="{D2E7FD2E-F744-4238-BB10-D4A31A9C13A5}" type="presOf" srcId="{54963A13-5A6A-437F-A7BD-3F6DB990FF42}" destId="{7E5F0727-DD16-4407-AA06-142899E820D8}" srcOrd="0" destOrd="0" presId="urn:microsoft.com/office/officeart/2016/7/layout/BasicLinearProcessNumbered"/>
    <dgm:cxn modelId="{149B0638-A79D-406E-87A6-47D9F2147FB0}" type="presOf" srcId="{D79AD09D-F309-493E-AFA0-E7EA0FBD66BE}" destId="{9F4488C7-5FB8-40FF-B9D3-7B752272B62D}" srcOrd="0" destOrd="0" presId="urn:microsoft.com/office/officeart/2016/7/layout/BasicLinearProcessNumbered"/>
    <dgm:cxn modelId="{6C7B4539-4288-4554-AF7D-F7B8651D4180}" type="presOf" srcId="{D6396925-EEE5-4D32-A37C-A0A7BE4BE45B}" destId="{846683CE-C43C-403F-97FC-9CA142CE7EF0}" srcOrd="0" destOrd="0" presId="urn:microsoft.com/office/officeart/2016/7/layout/BasicLinearProcessNumbered"/>
    <dgm:cxn modelId="{89EF915B-3E9C-4232-B122-ACF1349081E8}" type="presOf" srcId="{7E5F01C7-32A4-4BB5-8D1E-51AB34EADC61}" destId="{503DF603-1A20-4EDB-95CD-328081F858D0}" srcOrd="1" destOrd="0" presId="urn:microsoft.com/office/officeart/2016/7/layout/BasicLinearProcessNumbered"/>
    <dgm:cxn modelId="{52831346-2EE2-4356-A2AA-80A1F8E5400F}" type="presOf" srcId="{7E5F01C7-32A4-4BB5-8D1E-51AB34EADC61}" destId="{C8802DDB-20E6-490F-9B33-AE7749CF57AC}" srcOrd="0" destOrd="0" presId="urn:microsoft.com/office/officeart/2016/7/layout/BasicLinearProcessNumbered"/>
    <dgm:cxn modelId="{4475F049-F17E-4239-B728-B03DF242716E}" type="presOf" srcId="{9826D5E5-030F-48FD-A5DE-81A2425785C1}" destId="{321EAA65-BEB7-41D6-B620-5CB1F30A2C37}" srcOrd="0" destOrd="0" presId="urn:microsoft.com/office/officeart/2016/7/layout/BasicLinearProcessNumbered"/>
    <dgm:cxn modelId="{BF164A77-AE31-4224-A231-3C004A74E40B}" srcId="{B359108F-3035-4CB2-889A-EF9CB28660F1}" destId="{4F847AEE-1139-4AE0-9D70-D17415500465}" srcOrd="5" destOrd="0" parTransId="{079AEF5C-7C33-4B78-9626-89713A95A2F6}" sibTransId="{57F22059-D7F3-46FD-8B8B-0DF54183B467}"/>
    <dgm:cxn modelId="{300F1581-6A28-4C36-BFC6-5730B14F591D}" type="presOf" srcId="{4954AECE-423A-45F9-B095-5DECD730BFCD}" destId="{5392D405-A52F-41FD-8A66-51F9ECC1F68A}" srcOrd="0" destOrd="0" presId="urn:microsoft.com/office/officeart/2016/7/layout/BasicLinearProcessNumbered"/>
    <dgm:cxn modelId="{B8A27989-1786-459D-9915-FE7CF22C4E12}" type="presOf" srcId="{ABF878CC-87B3-4C9E-8C74-1C0924C30D59}" destId="{140E9377-3203-4DA1-B6AB-92BA0A0AB5CF}" srcOrd="0" destOrd="0" presId="urn:microsoft.com/office/officeart/2016/7/layout/BasicLinearProcessNumbered"/>
    <dgm:cxn modelId="{6AB68A8D-AC2A-4742-9BA6-D1C5523816F0}" type="presOf" srcId="{4954AECE-423A-45F9-B095-5DECD730BFCD}" destId="{F0FAB7EF-FBD4-4825-BD70-F044BC7A1D7C}" srcOrd="1" destOrd="0" presId="urn:microsoft.com/office/officeart/2016/7/layout/BasicLinearProcessNumbered"/>
    <dgm:cxn modelId="{2672B29F-5D8F-49D8-B77A-158BAD04AB2D}" srcId="{B359108F-3035-4CB2-889A-EF9CB28660F1}" destId="{54963A13-5A6A-437F-A7BD-3F6DB990FF42}" srcOrd="4" destOrd="0" parTransId="{AC0E6024-5B25-4F80-9039-71A111CC1892}" sibTransId="{D79AD09D-F309-493E-AFA0-E7EA0FBD66BE}"/>
    <dgm:cxn modelId="{085D5DAD-3727-4371-A911-BB7B068132F3}" type="presOf" srcId="{11BF9A56-800B-40CB-A205-EC6F0F8E93E0}" destId="{73F7395A-5B46-4634-BF90-3D3DC47BA706}" srcOrd="0" destOrd="0" presId="urn:microsoft.com/office/officeart/2016/7/layout/BasicLinearProcessNumbered"/>
    <dgm:cxn modelId="{85914DAE-4587-4758-8BF8-5E5FD0728D77}" srcId="{B359108F-3035-4CB2-889A-EF9CB28660F1}" destId="{4954AECE-423A-45F9-B095-5DECD730BFCD}" srcOrd="0" destOrd="0" parTransId="{1C714A39-5FE3-4AFA-8CD7-414841A16DAC}" sibTransId="{9826D5E5-030F-48FD-A5DE-81A2425785C1}"/>
    <dgm:cxn modelId="{7EBE81B2-4006-4451-8018-CEBF6B3AABE7}" type="presOf" srcId="{2CBE7B52-2CC4-4E68-A6F6-B4E44C11D87D}" destId="{270A6967-4DF7-4B6C-A856-49645A5D6D76}" srcOrd="1" destOrd="0" presId="urn:microsoft.com/office/officeart/2016/7/layout/BasicLinearProcessNumbered"/>
    <dgm:cxn modelId="{8B3F3EB5-0DF9-4F9D-963D-605AE21C9708}" srcId="{B359108F-3035-4CB2-889A-EF9CB28660F1}" destId="{ABF878CC-87B3-4C9E-8C74-1C0924C30D59}" srcOrd="1" destOrd="0" parTransId="{8CCCDD53-61AC-46A7-B087-AD80135C09D8}" sibTransId="{D6396925-EEE5-4D32-A37C-A0A7BE4BE45B}"/>
    <dgm:cxn modelId="{07A288C0-703D-42D6-808A-F956A2CCBE0F}" srcId="{B359108F-3035-4CB2-889A-EF9CB28660F1}" destId="{7E5F01C7-32A4-4BB5-8D1E-51AB34EADC61}" srcOrd="3" destOrd="0" parTransId="{8D790D72-BBBC-44F9-954D-52AC3197948D}" sibTransId="{45E097EA-5EB6-4218-B1AF-B8289D7E8CA1}"/>
    <dgm:cxn modelId="{19CF12CA-05A9-4735-82BE-F3F365C8BDE1}" type="presOf" srcId="{54963A13-5A6A-437F-A7BD-3F6DB990FF42}" destId="{02EC3C27-D7E3-41FC-9606-0BF5290A4F53}" srcOrd="1" destOrd="0" presId="urn:microsoft.com/office/officeart/2016/7/layout/BasicLinearProcessNumbered"/>
    <dgm:cxn modelId="{A9F7FDD4-1FBB-4C42-836B-E71A3A569DD9}" srcId="{B359108F-3035-4CB2-889A-EF9CB28660F1}" destId="{2CBE7B52-2CC4-4E68-A6F6-B4E44C11D87D}" srcOrd="2" destOrd="0" parTransId="{5F2ED9A0-B83E-4145-8B15-1A45278A508A}" sibTransId="{11BF9A56-800B-40CB-A205-EC6F0F8E93E0}"/>
    <dgm:cxn modelId="{429661D5-528C-4B93-B2F3-5EF380132AE8}" type="presOf" srcId="{57F22059-D7F3-46FD-8B8B-0DF54183B467}" destId="{5EDFA41C-DFB3-49EA-AF95-C8F8685605A5}" srcOrd="0" destOrd="0" presId="urn:microsoft.com/office/officeart/2016/7/layout/BasicLinearProcessNumbered"/>
    <dgm:cxn modelId="{55B36AD5-73F4-4FBD-9316-DBA9FB5F0466}" type="presOf" srcId="{4F847AEE-1139-4AE0-9D70-D17415500465}" destId="{26217C59-CA66-4BC9-B973-EFFD53852131}" srcOrd="0" destOrd="0" presId="urn:microsoft.com/office/officeart/2016/7/layout/BasicLinearProcessNumbered"/>
    <dgm:cxn modelId="{D89047DA-868F-4D24-98C4-224AB2CBE762}" type="presOf" srcId="{45E097EA-5EB6-4218-B1AF-B8289D7E8CA1}" destId="{2998C458-9AAD-41FF-8EDD-69F0AFA85EF5}" srcOrd="0" destOrd="0" presId="urn:microsoft.com/office/officeart/2016/7/layout/BasicLinearProcessNumbered"/>
    <dgm:cxn modelId="{D2A3EFF2-1DFA-4B44-9947-BAC0235F32AD}" type="presOf" srcId="{B359108F-3035-4CB2-889A-EF9CB28660F1}" destId="{2258DE05-761C-4A91-A703-344334730487}" srcOrd="0" destOrd="0" presId="urn:microsoft.com/office/officeart/2016/7/layout/BasicLinearProcessNumbered"/>
    <dgm:cxn modelId="{D5B71408-5403-42C7-81EA-712BFE9EA2C3}" type="presParOf" srcId="{2258DE05-761C-4A91-A703-344334730487}" destId="{C1F8C5D5-EE6D-431F-A396-24A8B0D921B1}" srcOrd="0" destOrd="0" presId="urn:microsoft.com/office/officeart/2016/7/layout/BasicLinearProcessNumbered"/>
    <dgm:cxn modelId="{16343CB6-05F4-4681-8C61-874ED7662C5A}" type="presParOf" srcId="{C1F8C5D5-EE6D-431F-A396-24A8B0D921B1}" destId="{5392D405-A52F-41FD-8A66-51F9ECC1F68A}" srcOrd="0" destOrd="0" presId="urn:microsoft.com/office/officeart/2016/7/layout/BasicLinearProcessNumbered"/>
    <dgm:cxn modelId="{2022EC8F-7745-4F0C-8587-F89F6C725D55}" type="presParOf" srcId="{C1F8C5D5-EE6D-431F-A396-24A8B0D921B1}" destId="{321EAA65-BEB7-41D6-B620-5CB1F30A2C37}" srcOrd="1" destOrd="0" presId="urn:microsoft.com/office/officeart/2016/7/layout/BasicLinearProcessNumbered"/>
    <dgm:cxn modelId="{A781AD3F-FAC0-4E9D-B1BB-8661B5F08676}" type="presParOf" srcId="{C1F8C5D5-EE6D-431F-A396-24A8B0D921B1}" destId="{E30F99D4-B912-4752-88BB-8B9FA9A7C273}" srcOrd="2" destOrd="0" presId="urn:microsoft.com/office/officeart/2016/7/layout/BasicLinearProcessNumbered"/>
    <dgm:cxn modelId="{7117B75A-DE64-42AD-B265-ACFE19C0F8B8}" type="presParOf" srcId="{C1F8C5D5-EE6D-431F-A396-24A8B0D921B1}" destId="{F0FAB7EF-FBD4-4825-BD70-F044BC7A1D7C}" srcOrd="3" destOrd="0" presId="urn:microsoft.com/office/officeart/2016/7/layout/BasicLinearProcessNumbered"/>
    <dgm:cxn modelId="{3BA4962E-3EC9-4119-8110-9F7385132796}" type="presParOf" srcId="{2258DE05-761C-4A91-A703-344334730487}" destId="{E789A122-F8C1-4195-94A8-82772DE9A911}" srcOrd="1" destOrd="0" presId="urn:microsoft.com/office/officeart/2016/7/layout/BasicLinearProcessNumbered"/>
    <dgm:cxn modelId="{5F847381-8ABB-418C-8F6A-8186A1C892F3}" type="presParOf" srcId="{2258DE05-761C-4A91-A703-344334730487}" destId="{32F0F503-B0B6-4680-9334-E3A592DE89C3}" srcOrd="2" destOrd="0" presId="urn:microsoft.com/office/officeart/2016/7/layout/BasicLinearProcessNumbered"/>
    <dgm:cxn modelId="{0C4F273D-5776-4E2C-A3E5-9CE978102301}" type="presParOf" srcId="{32F0F503-B0B6-4680-9334-E3A592DE89C3}" destId="{140E9377-3203-4DA1-B6AB-92BA0A0AB5CF}" srcOrd="0" destOrd="0" presId="urn:microsoft.com/office/officeart/2016/7/layout/BasicLinearProcessNumbered"/>
    <dgm:cxn modelId="{8ED609EE-F9B7-465A-A89D-5CC81C8802AE}" type="presParOf" srcId="{32F0F503-B0B6-4680-9334-E3A592DE89C3}" destId="{846683CE-C43C-403F-97FC-9CA142CE7EF0}" srcOrd="1" destOrd="0" presId="urn:microsoft.com/office/officeart/2016/7/layout/BasicLinearProcessNumbered"/>
    <dgm:cxn modelId="{3B11FC76-784F-46EC-8D5B-3BA0CE05E434}" type="presParOf" srcId="{32F0F503-B0B6-4680-9334-E3A592DE89C3}" destId="{FC72783D-3104-452D-A43C-5F86D6B95FE8}" srcOrd="2" destOrd="0" presId="urn:microsoft.com/office/officeart/2016/7/layout/BasicLinearProcessNumbered"/>
    <dgm:cxn modelId="{02267D1D-BF1F-475B-89FD-A5D0B3410261}" type="presParOf" srcId="{32F0F503-B0B6-4680-9334-E3A592DE89C3}" destId="{02E1A936-2FBB-4D4C-A687-04D1E8550F4F}" srcOrd="3" destOrd="0" presId="urn:microsoft.com/office/officeart/2016/7/layout/BasicLinearProcessNumbered"/>
    <dgm:cxn modelId="{C7EC92C6-6F70-4307-B5E6-CFE64AA1ACA0}" type="presParOf" srcId="{2258DE05-761C-4A91-A703-344334730487}" destId="{45C47207-0649-44E0-B2AC-C983B64BCB6E}" srcOrd="3" destOrd="0" presId="urn:microsoft.com/office/officeart/2016/7/layout/BasicLinearProcessNumbered"/>
    <dgm:cxn modelId="{66157C3D-2045-4807-A1CC-6F8A3E7B9D87}" type="presParOf" srcId="{2258DE05-761C-4A91-A703-344334730487}" destId="{FB96E030-C434-4E7B-B9D4-26A39379AEA1}" srcOrd="4" destOrd="0" presId="urn:microsoft.com/office/officeart/2016/7/layout/BasicLinearProcessNumbered"/>
    <dgm:cxn modelId="{0CE2D2B7-9005-4398-AFE7-E849FEC7F746}" type="presParOf" srcId="{FB96E030-C434-4E7B-B9D4-26A39379AEA1}" destId="{FEFF3478-4F96-45C4-A244-27DE4E0EA9B3}" srcOrd="0" destOrd="0" presId="urn:microsoft.com/office/officeart/2016/7/layout/BasicLinearProcessNumbered"/>
    <dgm:cxn modelId="{3113BD71-06D9-4B0F-B58F-63C0109DC76A}" type="presParOf" srcId="{FB96E030-C434-4E7B-B9D4-26A39379AEA1}" destId="{73F7395A-5B46-4634-BF90-3D3DC47BA706}" srcOrd="1" destOrd="0" presId="urn:microsoft.com/office/officeart/2016/7/layout/BasicLinearProcessNumbered"/>
    <dgm:cxn modelId="{873F285A-0C47-48AD-8BC3-924CBB10BA6B}" type="presParOf" srcId="{FB96E030-C434-4E7B-B9D4-26A39379AEA1}" destId="{A69A2C20-0F50-4EEC-9B4C-CB18933133F2}" srcOrd="2" destOrd="0" presId="urn:microsoft.com/office/officeart/2016/7/layout/BasicLinearProcessNumbered"/>
    <dgm:cxn modelId="{6E7F0BAE-4773-42AC-BCB1-A5F6C66FD6F5}" type="presParOf" srcId="{FB96E030-C434-4E7B-B9D4-26A39379AEA1}" destId="{270A6967-4DF7-4B6C-A856-49645A5D6D76}" srcOrd="3" destOrd="0" presId="urn:microsoft.com/office/officeart/2016/7/layout/BasicLinearProcessNumbered"/>
    <dgm:cxn modelId="{FE20986D-681B-4047-8867-EEF12E004BB5}" type="presParOf" srcId="{2258DE05-761C-4A91-A703-344334730487}" destId="{72731B58-6F91-46DD-A738-54C01C141D6A}" srcOrd="5" destOrd="0" presId="urn:microsoft.com/office/officeart/2016/7/layout/BasicLinearProcessNumbered"/>
    <dgm:cxn modelId="{2CADC549-7D15-401D-BCEF-768C700A070C}" type="presParOf" srcId="{2258DE05-761C-4A91-A703-344334730487}" destId="{CC7B1E57-4662-443D-BA78-5807D734069C}" srcOrd="6" destOrd="0" presId="urn:microsoft.com/office/officeart/2016/7/layout/BasicLinearProcessNumbered"/>
    <dgm:cxn modelId="{998691C6-5711-4462-876A-8CB73486877F}" type="presParOf" srcId="{CC7B1E57-4662-443D-BA78-5807D734069C}" destId="{C8802DDB-20E6-490F-9B33-AE7749CF57AC}" srcOrd="0" destOrd="0" presId="urn:microsoft.com/office/officeart/2016/7/layout/BasicLinearProcessNumbered"/>
    <dgm:cxn modelId="{218FECB1-4033-49C6-B961-D908D64FCFE7}" type="presParOf" srcId="{CC7B1E57-4662-443D-BA78-5807D734069C}" destId="{2998C458-9AAD-41FF-8EDD-69F0AFA85EF5}" srcOrd="1" destOrd="0" presId="urn:microsoft.com/office/officeart/2016/7/layout/BasicLinearProcessNumbered"/>
    <dgm:cxn modelId="{03044991-5DD7-49DB-BBF7-49F0D5052B24}" type="presParOf" srcId="{CC7B1E57-4662-443D-BA78-5807D734069C}" destId="{C834F417-C483-4FBA-9668-2C1387738D13}" srcOrd="2" destOrd="0" presId="urn:microsoft.com/office/officeart/2016/7/layout/BasicLinearProcessNumbered"/>
    <dgm:cxn modelId="{186FE36D-AD37-4D62-849C-D2E39724EA23}" type="presParOf" srcId="{CC7B1E57-4662-443D-BA78-5807D734069C}" destId="{503DF603-1A20-4EDB-95CD-328081F858D0}" srcOrd="3" destOrd="0" presId="urn:microsoft.com/office/officeart/2016/7/layout/BasicLinearProcessNumbered"/>
    <dgm:cxn modelId="{EB52BC7C-FF8F-4DDF-83AD-2610E364768F}" type="presParOf" srcId="{2258DE05-761C-4A91-A703-344334730487}" destId="{2EC1968F-EA5B-420B-ADF1-9E097303FE4F}" srcOrd="7" destOrd="0" presId="urn:microsoft.com/office/officeart/2016/7/layout/BasicLinearProcessNumbered"/>
    <dgm:cxn modelId="{C0B2A245-4A9A-4379-9A40-290745B21FAE}" type="presParOf" srcId="{2258DE05-761C-4A91-A703-344334730487}" destId="{DEFDD15A-CFCC-4CFF-AF98-FA0E6D3021F0}" srcOrd="8" destOrd="0" presId="urn:microsoft.com/office/officeart/2016/7/layout/BasicLinearProcessNumbered"/>
    <dgm:cxn modelId="{21293505-E774-4F2E-8DCA-65FCDE3DE0C2}" type="presParOf" srcId="{DEFDD15A-CFCC-4CFF-AF98-FA0E6D3021F0}" destId="{7E5F0727-DD16-4407-AA06-142899E820D8}" srcOrd="0" destOrd="0" presId="urn:microsoft.com/office/officeart/2016/7/layout/BasicLinearProcessNumbered"/>
    <dgm:cxn modelId="{60D43811-055A-4D3F-B34F-9652D3D13545}" type="presParOf" srcId="{DEFDD15A-CFCC-4CFF-AF98-FA0E6D3021F0}" destId="{9F4488C7-5FB8-40FF-B9D3-7B752272B62D}" srcOrd="1" destOrd="0" presId="urn:microsoft.com/office/officeart/2016/7/layout/BasicLinearProcessNumbered"/>
    <dgm:cxn modelId="{AFE77E45-1655-46B1-A555-2D53A00DE0E4}" type="presParOf" srcId="{DEFDD15A-CFCC-4CFF-AF98-FA0E6D3021F0}" destId="{0A43FA00-5FE5-4AD8-8E6C-0A322CFC70D4}" srcOrd="2" destOrd="0" presId="urn:microsoft.com/office/officeart/2016/7/layout/BasicLinearProcessNumbered"/>
    <dgm:cxn modelId="{3F7FDC8C-27F4-4095-9EC0-754576A9EF67}" type="presParOf" srcId="{DEFDD15A-CFCC-4CFF-AF98-FA0E6D3021F0}" destId="{02EC3C27-D7E3-41FC-9606-0BF5290A4F53}" srcOrd="3" destOrd="0" presId="urn:microsoft.com/office/officeart/2016/7/layout/BasicLinearProcessNumbered"/>
    <dgm:cxn modelId="{D698B953-2A0C-4E0E-9753-BE4F789B980F}" type="presParOf" srcId="{2258DE05-761C-4A91-A703-344334730487}" destId="{8372473B-C5B1-4B35-B404-7E7A455E0F85}" srcOrd="9" destOrd="0" presId="urn:microsoft.com/office/officeart/2016/7/layout/BasicLinearProcessNumbered"/>
    <dgm:cxn modelId="{4802D36C-68F2-4FF5-AAFF-21E3FDEDB2C1}" type="presParOf" srcId="{2258DE05-761C-4A91-A703-344334730487}" destId="{D2DEA485-9337-4124-8D98-2C5366A67CB0}" srcOrd="10" destOrd="0" presId="urn:microsoft.com/office/officeart/2016/7/layout/BasicLinearProcessNumbered"/>
    <dgm:cxn modelId="{80923523-2361-4E8F-96DD-37B6C5D500EB}" type="presParOf" srcId="{D2DEA485-9337-4124-8D98-2C5366A67CB0}" destId="{26217C59-CA66-4BC9-B973-EFFD53852131}" srcOrd="0" destOrd="0" presId="urn:microsoft.com/office/officeart/2016/7/layout/BasicLinearProcessNumbered"/>
    <dgm:cxn modelId="{D92192AC-FCC5-4343-98FB-D98162A1B0D5}" type="presParOf" srcId="{D2DEA485-9337-4124-8D98-2C5366A67CB0}" destId="{5EDFA41C-DFB3-49EA-AF95-C8F8685605A5}" srcOrd="1" destOrd="0" presId="urn:microsoft.com/office/officeart/2016/7/layout/BasicLinearProcessNumbered"/>
    <dgm:cxn modelId="{2BF4AA2B-77DC-49E6-B164-CF995EA49FD1}" type="presParOf" srcId="{D2DEA485-9337-4124-8D98-2C5366A67CB0}" destId="{0A939164-A20C-4BF8-BF5F-4D1C8B5C9E04}" srcOrd="2" destOrd="0" presId="urn:microsoft.com/office/officeart/2016/7/layout/BasicLinearProcessNumbered"/>
    <dgm:cxn modelId="{1E1BCA9C-0A63-42C6-81D5-03725181E6A2}" type="presParOf" srcId="{D2DEA485-9337-4124-8D98-2C5366A67CB0}" destId="{E1F407C1-5C9E-49AC-8B37-935DC614BC0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94623E-91A4-4FA3-905F-E807B658FD7E}">
      <dsp:nvSpPr>
        <dsp:cNvPr id="0" name=""/>
        <dsp:cNvSpPr/>
      </dsp:nvSpPr>
      <dsp:spPr>
        <a:xfrm>
          <a:off x="0" y="5520"/>
          <a:ext cx="10515600" cy="7233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256C5A-389E-4389-BB14-00863C8BC57D}">
      <dsp:nvSpPr>
        <dsp:cNvPr id="0" name=""/>
        <dsp:cNvSpPr/>
      </dsp:nvSpPr>
      <dsp:spPr>
        <a:xfrm>
          <a:off x="218823" y="168281"/>
          <a:ext cx="397860" cy="3978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0B4349-3B7C-4D5F-B91F-F81AEFC7FA14}">
      <dsp:nvSpPr>
        <dsp:cNvPr id="0" name=""/>
        <dsp:cNvSpPr/>
      </dsp:nvSpPr>
      <dsp:spPr>
        <a:xfrm>
          <a:off x="835507" y="5520"/>
          <a:ext cx="9679276" cy="72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8" tIns="76558" rIns="76558" bIns="765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idea is to have a robot which can do surveillance on a private area.</a:t>
          </a:r>
        </a:p>
      </dsp:txBody>
      <dsp:txXfrm>
        <a:off x="835507" y="5520"/>
        <a:ext cx="9679276" cy="723382"/>
      </dsp:txXfrm>
    </dsp:sp>
    <dsp:sp modelId="{1814B0C8-EAB4-4237-9E96-62322802FC0B}">
      <dsp:nvSpPr>
        <dsp:cNvPr id="0" name=""/>
        <dsp:cNvSpPr/>
      </dsp:nvSpPr>
      <dsp:spPr>
        <a:xfrm>
          <a:off x="0" y="909749"/>
          <a:ext cx="10515600" cy="7233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37A41D-733F-49EF-879D-11E7C3990717}">
      <dsp:nvSpPr>
        <dsp:cNvPr id="0" name=""/>
        <dsp:cNvSpPr/>
      </dsp:nvSpPr>
      <dsp:spPr>
        <a:xfrm>
          <a:off x="218823" y="1072510"/>
          <a:ext cx="397860" cy="3978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47AC1-9C97-45D2-BBFE-AC7A592E21CB}">
      <dsp:nvSpPr>
        <dsp:cNvPr id="0" name=""/>
        <dsp:cNvSpPr/>
      </dsp:nvSpPr>
      <dsp:spPr>
        <a:xfrm>
          <a:off x="835507" y="909749"/>
          <a:ext cx="9679276" cy="72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8" tIns="76558" rIns="76558" bIns="765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 shall </a:t>
          </a:r>
          <a:r>
            <a:rPr lang="en-US" sz="1800" kern="1200" dirty="0" err="1">
              <a:latin typeface="Aptos Display" panose="020F0302020204030204"/>
            </a:rPr>
            <a:t>recognise</a:t>
          </a:r>
          <a:r>
            <a:rPr lang="en-US" sz="1800" kern="1200" dirty="0"/>
            <a:t> any unauthorized personnel or intruders while doing the surveillance and report the incident to security administrators.</a:t>
          </a:r>
        </a:p>
      </dsp:txBody>
      <dsp:txXfrm>
        <a:off x="835507" y="909749"/>
        <a:ext cx="9679276" cy="723382"/>
      </dsp:txXfrm>
    </dsp:sp>
    <dsp:sp modelId="{A7F85409-5196-48A8-BE26-DE589F6E234D}">
      <dsp:nvSpPr>
        <dsp:cNvPr id="0" name=""/>
        <dsp:cNvSpPr/>
      </dsp:nvSpPr>
      <dsp:spPr>
        <a:xfrm>
          <a:off x="0" y="1813977"/>
          <a:ext cx="10515600" cy="7233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64D207-C27B-4A29-BEC9-35CEE95133B0}">
      <dsp:nvSpPr>
        <dsp:cNvPr id="0" name=""/>
        <dsp:cNvSpPr/>
      </dsp:nvSpPr>
      <dsp:spPr>
        <a:xfrm>
          <a:off x="218823" y="1976738"/>
          <a:ext cx="397860" cy="3978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D74FF0-885D-4FB1-A341-D8DDFB6E3BDF}">
      <dsp:nvSpPr>
        <dsp:cNvPr id="0" name=""/>
        <dsp:cNvSpPr/>
      </dsp:nvSpPr>
      <dsp:spPr>
        <a:xfrm>
          <a:off x="835507" y="1813977"/>
          <a:ext cx="9679276" cy="72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8" tIns="76558" rIns="76558" bIns="765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 shall then follow the intruders and alert them. </a:t>
          </a:r>
        </a:p>
      </dsp:txBody>
      <dsp:txXfrm>
        <a:off x="835507" y="1813977"/>
        <a:ext cx="9679276" cy="723382"/>
      </dsp:txXfrm>
    </dsp:sp>
    <dsp:sp modelId="{6409C787-BBEC-4374-BA5F-ED1E255FDBD0}">
      <dsp:nvSpPr>
        <dsp:cNvPr id="0" name=""/>
        <dsp:cNvSpPr/>
      </dsp:nvSpPr>
      <dsp:spPr>
        <a:xfrm>
          <a:off x="0" y="2718206"/>
          <a:ext cx="10515600" cy="7233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A806B-2869-47DA-B8EF-54D5F596BEF5}">
      <dsp:nvSpPr>
        <dsp:cNvPr id="0" name=""/>
        <dsp:cNvSpPr/>
      </dsp:nvSpPr>
      <dsp:spPr>
        <a:xfrm>
          <a:off x="218823" y="2880967"/>
          <a:ext cx="397860" cy="3978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3CA40A-4B87-4730-9B1A-D3791026F3BE}">
      <dsp:nvSpPr>
        <dsp:cNvPr id="0" name=""/>
        <dsp:cNvSpPr/>
      </dsp:nvSpPr>
      <dsp:spPr>
        <a:xfrm>
          <a:off x="835507" y="2718206"/>
          <a:ext cx="9679276" cy="72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8" tIns="76558" rIns="76558" bIns="765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Furthermore, if the security admin wishes to take on the control of the robot, he shall be able to do that as well. </a:t>
          </a:r>
        </a:p>
      </dsp:txBody>
      <dsp:txXfrm>
        <a:off x="835507" y="2718206"/>
        <a:ext cx="9679276" cy="723382"/>
      </dsp:txXfrm>
    </dsp:sp>
    <dsp:sp modelId="{026E4343-431B-4FB9-AC44-62061D5A3EBD}">
      <dsp:nvSpPr>
        <dsp:cNvPr id="0" name=""/>
        <dsp:cNvSpPr/>
      </dsp:nvSpPr>
      <dsp:spPr>
        <a:xfrm>
          <a:off x="0" y="3622434"/>
          <a:ext cx="10515600" cy="7233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B44157-46CA-4C5A-AF4F-AD8A5652AFC1}">
      <dsp:nvSpPr>
        <dsp:cNvPr id="0" name=""/>
        <dsp:cNvSpPr/>
      </dsp:nvSpPr>
      <dsp:spPr>
        <a:xfrm>
          <a:off x="218823" y="3785195"/>
          <a:ext cx="397860" cy="39786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EDE86-A422-4EA9-ACF3-65E399618AF5}">
      <dsp:nvSpPr>
        <dsp:cNvPr id="0" name=""/>
        <dsp:cNvSpPr/>
      </dsp:nvSpPr>
      <dsp:spPr>
        <a:xfrm>
          <a:off x="835507" y="3622434"/>
          <a:ext cx="4732020" cy="72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8" tIns="76558" rIns="76558" bIns="765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Applications: </a:t>
          </a:r>
        </a:p>
      </dsp:txBody>
      <dsp:txXfrm>
        <a:off x="835507" y="3622434"/>
        <a:ext cx="4732020" cy="723382"/>
      </dsp:txXfrm>
    </dsp:sp>
    <dsp:sp modelId="{BDCA999A-80C1-4962-AF42-A98952FA196B}">
      <dsp:nvSpPr>
        <dsp:cNvPr id="0" name=""/>
        <dsp:cNvSpPr/>
      </dsp:nvSpPr>
      <dsp:spPr>
        <a:xfrm>
          <a:off x="5567527" y="3622434"/>
          <a:ext cx="4947256" cy="72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8" tIns="76558" rIns="76558" bIns="7655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Where the area of surveillance is too large.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Where the temperatures are extremes and not suitable for humans.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Where the manual surveillance is not economically feasible.</a:t>
          </a:r>
        </a:p>
      </dsp:txBody>
      <dsp:txXfrm>
        <a:off x="5567527" y="3622434"/>
        <a:ext cx="4947256" cy="7233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385CC-76DB-4D29-BFBF-BA7402D6F29B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6D96A-868E-4AC9-A393-1B1F3B3C2EF1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9AD57-CFC5-4EE9-9F43-36FA71165F7B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shall attach a Raspberry Pi4B to the PMB2 robot. The logic to go through the surveillance area runs on Pi 4B.</a:t>
          </a:r>
        </a:p>
      </dsp:txBody>
      <dsp:txXfrm>
        <a:off x="1948202" y="368029"/>
        <a:ext cx="3233964" cy="1371985"/>
      </dsp:txXfrm>
    </dsp:sp>
    <dsp:sp modelId="{EE6D6AE4-2E67-444E-A464-C7F1EF9D452C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0A69EA-FA78-4EBA-A66C-8F362EF35AB0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C9AA2-48F3-4CD4-8979-2F852087F906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shall also use Coral USB accelerator to run the machine learning model to detect the humans.</a:t>
          </a:r>
        </a:p>
      </dsp:txBody>
      <dsp:txXfrm>
        <a:off x="7411643" y="368029"/>
        <a:ext cx="3233964" cy="1371985"/>
      </dsp:txXfrm>
    </dsp:sp>
    <dsp:sp modelId="{3574587F-21B0-4C1D-8658-E52817320A8A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06A78B-D503-4221-AE1B-122983F07CF4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0CA709-A9A6-4A44-9954-591A8C126A82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While doing the surveillance, when it detects any humans, it goes towards the humans and stops at a distance using sonar sensor.</a:t>
          </a:r>
          <a:r>
            <a:rPr lang="en-US" sz="1600" kern="1200">
              <a:latin typeface="Aptos Display" panose="020F0302020204030204"/>
            </a:rPr>
            <a:t> </a:t>
          </a:r>
          <a:r>
            <a:rPr lang="en-US" sz="1600" kern="1200"/>
            <a:t>It sends out an alerting sound via speaker</a:t>
          </a:r>
          <a:r>
            <a:rPr lang="en-US" sz="1600" kern="1200">
              <a:latin typeface="Aptos Display" panose="020F0302020204030204"/>
            </a:rPr>
            <a:t> attached to Pi 4B</a:t>
          </a:r>
          <a:r>
            <a:rPr lang="en-US" sz="1600" kern="1200"/>
            <a:t>.</a:t>
          </a:r>
        </a:p>
      </dsp:txBody>
      <dsp:txXfrm>
        <a:off x="1948202" y="2452790"/>
        <a:ext cx="3233964" cy="1371985"/>
      </dsp:txXfrm>
    </dsp:sp>
    <dsp:sp modelId="{9DAD2164-C26C-425F-AB4B-408D22D5FE5E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EA8F5-5375-4000-B721-832FF6AD128A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F2A2E0-5C23-4012-BE24-C084DAC6FB3D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Pi4B also sends the signal to the admin using Blynk cloud and the admin can control the robot using Blynk dashboard.</a:t>
          </a:r>
        </a:p>
      </dsp:txBody>
      <dsp:txXfrm>
        <a:off x="7411643" y="2452790"/>
        <a:ext cx="3233964" cy="13719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4C05B7-64DF-41CE-A74A-E39834AC12EB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D70F9B-EC5B-4D09-857C-060796D91D81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A8CDE-7359-4F37-B0A7-C2BCB93592D6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Initial Set up of Raspberry Pi 4B</a:t>
          </a:r>
        </a:p>
      </dsp:txBody>
      <dsp:txXfrm>
        <a:off x="93445" y="3018902"/>
        <a:ext cx="3206250" cy="720000"/>
      </dsp:txXfrm>
    </dsp:sp>
    <dsp:sp modelId="{0B9ECE09-F7CF-43E4-A12B-6B0D35965386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4D436-F15C-42FD-87CC-63D668CE4A80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721316-C0F1-434D-B780-12A5E56C431F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Running machine learning model on Pi </a:t>
          </a:r>
          <a:r>
            <a:rPr lang="en-US" sz="1500" kern="1200" dirty="0">
              <a:latin typeface="Aptos Display" panose="020F0302020204030204"/>
            </a:rPr>
            <a:t>4B</a:t>
          </a:r>
        </a:p>
      </dsp:txBody>
      <dsp:txXfrm>
        <a:off x="3860789" y="3018902"/>
        <a:ext cx="3206250" cy="720000"/>
      </dsp:txXfrm>
    </dsp:sp>
    <dsp:sp modelId="{74F6616B-0917-4901-BCC2-F4C57BF962DA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5A2ED6-4D2A-457A-8616-5D35B8F9097E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D66A0-3C35-4DD5-95D7-D035BE7434A0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latin typeface="Aptos Display" panose="020F0302020204030204"/>
            </a:rPr>
            <a:t>Playing sound through speaker using </a:t>
          </a:r>
          <a:r>
            <a:rPr lang="en-US" sz="1500" kern="1200" dirty="0" err="1">
              <a:latin typeface="Aptos Display" panose="020F0302020204030204"/>
            </a:rPr>
            <a:t>playsound</a:t>
          </a:r>
          <a:r>
            <a:rPr lang="en-US" sz="1500" kern="1200" dirty="0">
              <a:latin typeface="Aptos Display" panose="020F0302020204030204"/>
            </a:rPr>
            <a:t> library</a:t>
          </a:r>
          <a:endParaRPr lang="en-US" sz="1500" kern="1200" dirty="0"/>
        </a:p>
      </dsp:txBody>
      <dsp:txXfrm>
        <a:off x="7628133" y="3018902"/>
        <a:ext cx="3206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2D405-A52F-41FD-8A66-51F9ECC1F68A}">
      <dsp:nvSpPr>
        <dsp:cNvPr id="0" name=""/>
        <dsp:cNvSpPr/>
      </dsp:nvSpPr>
      <dsp:spPr>
        <a:xfrm>
          <a:off x="1235" y="693568"/>
          <a:ext cx="1556444" cy="217902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346" tIns="330200" rIns="121346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Write code send twist commands to PMB2 for initial pretrained route</a:t>
          </a:r>
        </a:p>
      </dsp:txBody>
      <dsp:txXfrm>
        <a:off x="1235" y="1521597"/>
        <a:ext cx="1556444" cy="1307413"/>
      </dsp:txXfrm>
    </dsp:sp>
    <dsp:sp modelId="{321EAA65-BEB7-41D6-B620-5CB1F30A2C37}">
      <dsp:nvSpPr>
        <dsp:cNvPr id="0" name=""/>
        <dsp:cNvSpPr/>
      </dsp:nvSpPr>
      <dsp:spPr>
        <a:xfrm>
          <a:off x="452604" y="911471"/>
          <a:ext cx="653706" cy="6537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966" tIns="12700" rIns="50966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1</a:t>
          </a:r>
        </a:p>
      </dsp:txBody>
      <dsp:txXfrm>
        <a:off x="548337" y="1007204"/>
        <a:ext cx="462240" cy="462240"/>
      </dsp:txXfrm>
    </dsp:sp>
    <dsp:sp modelId="{E30F99D4-B912-4752-88BB-8B9FA9A7C273}">
      <dsp:nvSpPr>
        <dsp:cNvPr id="0" name=""/>
        <dsp:cNvSpPr/>
      </dsp:nvSpPr>
      <dsp:spPr>
        <a:xfrm>
          <a:off x="1235" y="2872519"/>
          <a:ext cx="1556444" cy="72"/>
        </a:xfrm>
        <a:prstGeom prst="rect">
          <a:avLst/>
        </a:prstGeom>
        <a:solidFill>
          <a:schemeClr val="accent2">
            <a:hueOff val="585783"/>
            <a:satOff val="-1681"/>
            <a:lumOff val="-2692"/>
            <a:alphaOff val="0"/>
          </a:schemeClr>
        </a:solidFill>
        <a:ln w="19050" cap="flat" cmpd="sng" algn="ctr">
          <a:solidFill>
            <a:schemeClr val="accent2">
              <a:hueOff val="585783"/>
              <a:satOff val="-1681"/>
              <a:lumOff val="-26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0E9377-3203-4DA1-B6AB-92BA0A0AB5CF}">
      <dsp:nvSpPr>
        <dsp:cNvPr id="0" name=""/>
        <dsp:cNvSpPr/>
      </dsp:nvSpPr>
      <dsp:spPr>
        <a:xfrm>
          <a:off x="1713324" y="693568"/>
          <a:ext cx="1556444" cy="2179022"/>
        </a:xfrm>
        <a:prstGeom prst="rect">
          <a:avLst/>
        </a:prstGeom>
        <a:solidFill>
          <a:schemeClr val="accent2">
            <a:tint val="40000"/>
            <a:alpha val="90000"/>
            <a:hueOff val="1346944"/>
            <a:satOff val="-12446"/>
            <a:lumOff val="-1403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1346944"/>
              <a:satOff val="-12446"/>
              <a:lumOff val="-14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346" tIns="330200" rIns="121346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Write code to follow the human and send alerting messages to admin and intruder</a:t>
          </a:r>
        </a:p>
      </dsp:txBody>
      <dsp:txXfrm>
        <a:off x="1713324" y="1521597"/>
        <a:ext cx="1556444" cy="1307413"/>
      </dsp:txXfrm>
    </dsp:sp>
    <dsp:sp modelId="{846683CE-C43C-403F-97FC-9CA142CE7EF0}">
      <dsp:nvSpPr>
        <dsp:cNvPr id="0" name=""/>
        <dsp:cNvSpPr/>
      </dsp:nvSpPr>
      <dsp:spPr>
        <a:xfrm>
          <a:off x="2164693" y="911471"/>
          <a:ext cx="653706" cy="653706"/>
        </a:xfrm>
        <a:prstGeom prst="ellipse">
          <a:avLst/>
        </a:prstGeom>
        <a:solidFill>
          <a:schemeClr val="accent2">
            <a:hueOff val="1171566"/>
            <a:satOff val="-3362"/>
            <a:lumOff val="-5383"/>
            <a:alphaOff val="0"/>
          </a:schemeClr>
        </a:solidFill>
        <a:ln w="19050" cap="flat" cmpd="sng" algn="ctr">
          <a:solidFill>
            <a:schemeClr val="accent2">
              <a:hueOff val="1171566"/>
              <a:satOff val="-3362"/>
              <a:lumOff val="-53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966" tIns="12700" rIns="50966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2</a:t>
          </a:r>
        </a:p>
      </dsp:txBody>
      <dsp:txXfrm>
        <a:off x="2260426" y="1007204"/>
        <a:ext cx="462240" cy="462240"/>
      </dsp:txXfrm>
    </dsp:sp>
    <dsp:sp modelId="{FC72783D-3104-452D-A43C-5F86D6B95FE8}">
      <dsp:nvSpPr>
        <dsp:cNvPr id="0" name=""/>
        <dsp:cNvSpPr/>
      </dsp:nvSpPr>
      <dsp:spPr>
        <a:xfrm>
          <a:off x="1713324" y="2872519"/>
          <a:ext cx="1556444" cy="72"/>
        </a:xfrm>
        <a:prstGeom prst="rect">
          <a:avLst/>
        </a:prstGeom>
        <a:solidFill>
          <a:schemeClr val="accent2">
            <a:hueOff val="1757349"/>
            <a:satOff val="-5044"/>
            <a:lumOff val="-8075"/>
            <a:alphaOff val="0"/>
          </a:schemeClr>
        </a:solidFill>
        <a:ln w="19050" cap="flat" cmpd="sng" algn="ctr">
          <a:solidFill>
            <a:schemeClr val="accent2">
              <a:hueOff val="1757349"/>
              <a:satOff val="-5044"/>
              <a:lumOff val="-80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F3478-4F96-45C4-A244-27DE4E0EA9B3}">
      <dsp:nvSpPr>
        <dsp:cNvPr id="0" name=""/>
        <dsp:cNvSpPr/>
      </dsp:nvSpPr>
      <dsp:spPr>
        <a:xfrm>
          <a:off x="3425413" y="693568"/>
          <a:ext cx="1556444" cy="2179022"/>
        </a:xfrm>
        <a:prstGeom prst="rect">
          <a:avLst/>
        </a:prstGeom>
        <a:solidFill>
          <a:schemeClr val="accent2">
            <a:tint val="40000"/>
            <a:alpha val="90000"/>
            <a:hueOff val="2693887"/>
            <a:satOff val="-24893"/>
            <a:lumOff val="-2806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693887"/>
              <a:satOff val="-24893"/>
              <a:lumOff val="-28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346" tIns="330200" rIns="121346" bIns="33020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Prepare </a:t>
          </a:r>
          <a:r>
            <a:rPr lang="en-US" sz="1100" kern="1200" dirty="0" err="1">
              <a:latin typeface="Aptos Display" panose="020F0302020204030204"/>
            </a:rPr>
            <a:t>blynk</a:t>
          </a:r>
          <a:r>
            <a:rPr lang="en-US" sz="1100" kern="1200" dirty="0">
              <a:latin typeface="Aptos Display" panose="020F0302020204030204"/>
            </a:rPr>
            <a:t> </a:t>
          </a:r>
          <a:r>
            <a:rPr lang="en-US" sz="1100" kern="1200" dirty="0"/>
            <a:t>UI</a:t>
          </a:r>
          <a:r>
            <a:rPr lang="en-US" sz="1100" kern="1200" dirty="0">
              <a:latin typeface="Aptos Display" panose="020F0302020204030204"/>
            </a:rPr>
            <a:t> for mobile</a:t>
          </a:r>
          <a:endParaRPr lang="en-US" sz="1100" kern="1200" dirty="0"/>
        </a:p>
      </dsp:txBody>
      <dsp:txXfrm>
        <a:off x="3425413" y="1521597"/>
        <a:ext cx="1556444" cy="1307413"/>
      </dsp:txXfrm>
    </dsp:sp>
    <dsp:sp modelId="{73F7395A-5B46-4634-BF90-3D3DC47BA706}">
      <dsp:nvSpPr>
        <dsp:cNvPr id="0" name=""/>
        <dsp:cNvSpPr/>
      </dsp:nvSpPr>
      <dsp:spPr>
        <a:xfrm>
          <a:off x="3876782" y="911471"/>
          <a:ext cx="653706" cy="653706"/>
        </a:xfrm>
        <a:prstGeom prst="ellipse">
          <a:avLst/>
        </a:prstGeom>
        <a:solidFill>
          <a:schemeClr val="accent2">
            <a:hueOff val="2343132"/>
            <a:satOff val="-6725"/>
            <a:lumOff val="-10767"/>
            <a:alphaOff val="0"/>
          </a:schemeClr>
        </a:solidFill>
        <a:ln w="19050" cap="flat" cmpd="sng" algn="ctr">
          <a:solidFill>
            <a:schemeClr val="accent2">
              <a:hueOff val="2343132"/>
              <a:satOff val="-6725"/>
              <a:lumOff val="-107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966" tIns="12700" rIns="50966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3</a:t>
          </a:r>
        </a:p>
      </dsp:txBody>
      <dsp:txXfrm>
        <a:off x="3972515" y="1007204"/>
        <a:ext cx="462240" cy="462240"/>
      </dsp:txXfrm>
    </dsp:sp>
    <dsp:sp modelId="{A69A2C20-0F50-4EEC-9B4C-CB18933133F2}">
      <dsp:nvSpPr>
        <dsp:cNvPr id="0" name=""/>
        <dsp:cNvSpPr/>
      </dsp:nvSpPr>
      <dsp:spPr>
        <a:xfrm>
          <a:off x="3425413" y="2872519"/>
          <a:ext cx="1556444" cy="72"/>
        </a:xfrm>
        <a:prstGeom prst="rect">
          <a:avLst/>
        </a:prstGeom>
        <a:solidFill>
          <a:schemeClr val="accent2">
            <a:hueOff val="2928915"/>
            <a:satOff val="-8406"/>
            <a:lumOff val="-13459"/>
            <a:alphaOff val="0"/>
          </a:schemeClr>
        </a:solidFill>
        <a:ln w="19050" cap="flat" cmpd="sng" algn="ctr">
          <a:solidFill>
            <a:schemeClr val="accent2">
              <a:hueOff val="2928915"/>
              <a:satOff val="-8406"/>
              <a:lumOff val="-134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02DDB-20E6-490F-9B33-AE7749CF57AC}">
      <dsp:nvSpPr>
        <dsp:cNvPr id="0" name=""/>
        <dsp:cNvSpPr/>
      </dsp:nvSpPr>
      <dsp:spPr>
        <a:xfrm>
          <a:off x="5137502" y="693568"/>
          <a:ext cx="1556444" cy="2179022"/>
        </a:xfrm>
        <a:prstGeom prst="rect">
          <a:avLst/>
        </a:prstGeom>
        <a:solidFill>
          <a:schemeClr val="accent2">
            <a:tint val="40000"/>
            <a:alpha val="90000"/>
            <a:hueOff val="4040831"/>
            <a:satOff val="-37339"/>
            <a:lumOff val="-4209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040831"/>
              <a:satOff val="-37339"/>
              <a:lumOff val="-4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346" tIns="330200" rIns="121346" bIns="33020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ptos Display" panose="020F0302020204030204"/>
            </a:rPr>
            <a:t>Setup </a:t>
          </a:r>
          <a:r>
            <a:rPr lang="en-US" sz="1100" kern="1200" dirty="0" err="1">
              <a:latin typeface="Aptos Display" panose="020F0302020204030204"/>
            </a:rPr>
            <a:t>blynk</a:t>
          </a:r>
          <a:r>
            <a:rPr lang="en-US" sz="1100" kern="1200" dirty="0">
              <a:latin typeface="Aptos Display" panose="020F0302020204030204"/>
            </a:rPr>
            <a:t> cloud</a:t>
          </a:r>
          <a:endParaRPr lang="en-US" sz="1100" kern="1200" dirty="0"/>
        </a:p>
      </dsp:txBody>
      <dsp:txXfrm>
        <a:off x="5137502" y="1521597"/>
        <a:ext cx="1556444" cy="1307413"/>
      </dsp:txXfrm>
    </dsp:sp>
    <dsp:sp modelId="{2998C458-9AAD-41FF-8EDD-69F0AFA85EF5}">
      <dsp:nvSpPr>
        <dsp:cNvPr id="0" name=""/>
        <dsp:cNvSpPr/>
      </dsp:nvSpPr>
      <dsp:spPr>
        <a:xfrm>
          <a:off x="5588871" y="911471"/>
          <a:ext cx="653706" cy="653706"/>
        </a:xfrm>
        <a:prstGeom prst="ellipse">
          <a:avLst/>
        </a:prstGeom>
        <a:solidFill>
          <a:schemeClr val="accent2">
            <a:hueOff val="3514698"/>
            <a:satOff val="-10087"/>
            <a:lumOff val="-16150"/>
            <a:alphaOff val="0"/>
          </a:schemeClr>
        </a:solidFill>
        <a:ln w="19050" cap="flat" cmpd="sng" algn="ctr">
          <a:solidFill>
            <a:schemeClr val="accent2">
              <a:hueOff val="3514698"/>
              <a:satOff val="-10087"/>
              <a:lumOff val="-1615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966" tIns="12700" rIns="50966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4</a:t>
          </a:r>
        </a:p>
      </dsp:txBody>
      <dsp:txXfrm>
        <a:off x="5684604" y="1007204"/>
        <a:ext cx="462240" cy="462240"/>
      </dsp:txXfrm>
    </dsp:sp>
    <dsp:sp modelId="{C834F417-C483-4FBA-9668-2C1387738D13}">
      <dsp:nvSpPr>
        <dsp:cNvPr id="0" name=""/>
        <dsp:cNvSpPr/>
      </dsp:nvSpPr>
      <dsp:spPr>
        <a:xfrm>
          <a:off x="5137502" y="2872519"/>
          <a:ext cx="1556444" cy="72"/>
        </a:xfrm>
        <a:prstGeom prst="rect">
          <a:avLst/>
        </a:prstGeom>
        <a:solidFill>
          <a:schemeClr val="accent2">
            <a:hueOff val="4100481"/>
            <a:satOff val="-11768"/>
            <a:lumOff val="-18842"/>
            <a:alphaOff val="0"/>
          </a:schemeClr>
        </a:solidFill>
        <a:ln w="19050" cap="flat" cmpd="sng" algn="ctr">
          <a:solidFill>
            <a:schemeClr val="accent2">
              <a:hueOff val="4100481"/>
              <a:satOff val="-11768"/>
              <a:lumOff val="-188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5F0727-DD16-4407-AA06-142899E820D8}">
      <dsp:nvSpPr>
        <dsp:cNvPr id="0" name=""/>
        <dsp:cNvSpPr/>
      </dsp:nvSpPr>
      <dsp:spPr>
        <a:xfrm>
          <a:off x="6849591" y="693568"/>
          <a:ext cx="1556444" cy="2179022"/>
        </a:xfrm>
        <a:prstGeom prst="rect">
          <a:avLst/>
        </a:prstGeom>
        <a:solidFill>
          <a:schemeClr val="accent2">
            <a:tint val="40000"/>
            <a:alpha val="90000"/>
            <a:hueOff val="5387775"/>
            <a:satOff val="-49786"/>
            <a:lumOff val="-5612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387775"/>
              <a:satOff val="-49786"/>
              <a:lumOff val="-56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346" tIns="330200" rIns="121346" bIns="33020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ptos Display" panose="020F0302020204030204"/>
            </a:rPr>
            <a:t>Prepare the base to hold Pi 4B, sonar sensor on top of the PMB2. </a:t>
          </a:r>
          <a:endParaRPr lang="en-US" sz="1100" kern="1200" dirty="0"/>
        </a:p>
      </dsp:txBody>
      <dsp:txXfrm>
        <a:off x="6849591" y="1521597"/>
        <a:ext cx="1556444" cy="1307413"/>
      </dsp:txXfrm>
    </dsp:sp>
    <dsp:sp modelId="{9F4488C7-5FB8-40FF-B9D3-7B752272B62D}">
      <dsp:nvSpPr>
        <dsp:cNvPr id="0" name=""/>
        <dsp:cNvSpPr/>
      </dsp:nvSpPr>
      <dsp:spPr>
        <a:xfrm>
          <a:off x="7300960" y="911471"/>
          <a:ext cx="653706" cy="653706"/>
        </a:xfrm>
        <a:prstGeom prst="ellipse">
          <a:avLst/>
        </a:prstGeom>
        <a:solidFill>
          <a:schemeClr val="accent2">
            <a:hueOff val="4686264"/>
            <a:satOff val="-13449"/>
            <a:lumOff val="-21534"/>
            <a:alphaOff val="0"/>
          </a:schemeClr>
        </a:solidFill>
        <a:ln w="19050" cap="flat" cmpd="sng" algn="ctr">
          <a:solidFill>
            <a:schemeClr val="accent2">
              <a:hueOff val="4686264"/>
              <a:satOff val="-13449"/>
              <a:lumOff val="-215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966" tIns="12700" rIns="50966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5</a:t>
          </a:r>
        </a:p>
      </dsp:txBody>
      <dsp:txXfrm>
        <a:off x="7396693" y="1007204"/>
        <a:ext cx="462240" cy="462240"/>
      </dsp:txXfrm>
    </dsp:sp>
    <dsp:sp modelId="{0A43FA00-5FE5-4AD8-8E6C-0A322CFC70D4}">
      <dsp:nvSpPr>
        <dsp:cNvPr id="0" name=""/>
        <dsp:cNvSpPr/>
      </dsp:nvSpPr>
      <dsp:spPr>
        <a:xfrm>
          <a:off x="6849591" y="2872519"/>
          <a:ext cx="1556444" cy="72"/>
        </a:xfrm>
        <a:prstGeom prst="rect">
          <a:avLst/>
        </a:prstGeom>
        <a:solidFill>
          <a:schemeClr val="accent2">
            <a:hueOff val="5272048"/>
            <a:satOff val="-15131"/>
            <a:lumOff val="-24226"/>
            <a:alphaOff val="0"/>
          </a:schemeClr>
        </a:solidFill>
        <a:ln w="19050" cap="flat" cmpd="sng" algn="ctr">
          <a:solidFill>
            <a:schemeClr val="accent2">
              <a:hueOff val="5272048"/>
              <a:satOff val="-15131"/>
              <a:lumOff val="-242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17C59-CA66-4BC9-B973-EFFD53852131}">
      <dsp:nvSpPr>
        <dsp:cNvPr id="0" name=""/>
        <dsp:cNvSpPr/>
      </dsp:nvSpPr>
      <dsp:spPr>
        <a:xfrm>
          <a:off x="8561680" y="693568"/>
          <a:ext cx="1556444" cy="2179022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346" tIns="330200" rIns="121346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Modify to use coral USB accelerator</a:t>
          </a:r>
        </a:p>
      </dsp:txBody>
      <dsp:txXfrm>
        <a:off x="8561680" y="1521597"/>
        <a:ext cx="1556444" cy="1307413"/>
      </dsp:txXfrm>
    </dsp:sp>
    <dsp:sp modelId="{5EDFA41C-DFB3-49EA-AF95-C8F8685605A5}">
      <dsp:nvSpPr>
        <dsp:cNvPr id="0" name=""/>
        <dsp:cNvSpPr/>
      </dsp:nvSpPr>
      <dsp:spPr>
        <a:xfrm>
          <a:off x="9013049" y="911471"/>
          <a:ext cx="653706" cy="653706"/>
        </a:xfrm>
        <a:prstGeom prst="ellipse">
          <a:avLst/>
        </a:prstGeom>
        <a:solidFill>
          <a:schemeClr val="accent2">
            <a:hueOff val="5857831"/>
            <a:satOff val="-16812"/>
            <a:lumOff val="-26917"/>
            <a:alphaOff val="0"/>
          </a:schemeClr>
        </a:solidFill>
        <a:ln w="19050" cap="flat" cmpd="sng" algn="ctr">
          <a:solidFill>
            <a:schemeClr val="accent2">
              <a:hueOff val="5857831"/>
              <a:satOff val="-16812"/>
              <a:lumOff val="-269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966" tIns="12700" rIns="50966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6</a:t>
          </a:r>
        </a:p>
      </dsp:txBody>
      <dsp:txXfrm>
        <a:off x="9108782" y="1007204"/>
        <a:ext cx="462240" cy="462240"/>
      </dsp:txXfrm>
    </dsp:sp>
    <dsp:sp modelId="{0A939164-A20C-4BF8-BF5F-4D1C8B5C9E04}">
      <dsp:nvSpPr>
        <dsp:cNvPr id="0" name=""/>
        <dsp:cNvSpPr/>
      </dsp:nvSpPr>
      <dsp:spPr>
        <a:xfrm>
          <a:off x="8561680" y="2872519"/>
          <a:ext cx="1556444" cy="72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2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2800">
                <a:solidFill>
                  <a:schemeClr val="tx2"/>
                </a:solidFill>
                <a:ea typeface="+mj-lt"/>
                <a:cs typeface="+mj-lt"/>
              </a:rPr>
              <a:t>Mid Term Presentation Fabrication and Prototyping in the LearningLab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000">
                <a:solidFill>
                  <a:schemeClr val="tx2"/>
                </a:solidFill>
              </a:rPr>
              <a:t>Gunakar Challa</a:t>
            </a:r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8A8333D9-729F-C179-41B9-9FC8AAA49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FFC24-EF81-AB8A-0989-FA483872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Concept – Surveillance Robot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2E4B72-16EE-3702-FDE3-3024DF6224F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1567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FD12D-6A18-F51D-479F-C7367D71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Prototype Concept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0191CD-794B-6169-A48A-317DE12636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82210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1721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5C726-24A2-1501-7790-EB1EE6CD4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Prototype Architecture</a:t>
            </a:r>
          </a:p>
        </p:txBody>
      </p:sp>
      <p:pic>
        <p:nvPicPr>
          <p:cNvPr id="7" name="Content Placeholder 6" descr="A green rectangles with black text&#10;&#10;Description automatically generated">
            <a:extLst>
              <a:ext uri="{FF2B5EF4-FFF2-40B4-BE49-F238E27FC236}">
                <a16:creationId xmlns:a16="http://schemas.microsoft.com/office/drawing/2014/main" id="{844A95BD-95F0-5374-53A5-F49115AD0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427529"/>
            <a:ext cx="6780700" cy="40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06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E3C9B-FD5F-7831-0C25-D83F97947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Prototype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83F8E-8689-3D89-9CD9-708F03524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sz="1300" dirty="0"/>
              <a:t>Pi 4B runs the </a:t>
            </a:r>
            <a:r>
              <a:rPr lang="en-US" sz="1300" b="1" i="1" dirty="0"/>
              <a:t>path</a:t>
            </a:r>
            <a:r>
              <a:rPr lang="en-US" sz="1300" dirty="0"/>
              <a:t> script which sends the twist commands to the PMB2 robot.</a:t>
            </a:r>
          </a:p>
          <a:p>
            <a:r>
              <a:rPr lang="en-US" sz="1300" dirty="0"/>
              <a:t>The </a:t>
            </a:r>
            <a:r>
              <a:rPr lang="en-US" sz="1300" b="1" i="1" dirty="0"/>
              <a:t>detection</a:t>
            </a:r>
            <a:r>
              <a:rPr lang="en-US" sz="1300" dirty="0"/>
              <a:t> script runs parallelly to path script. It takes the video feed from the webcam and runs machine learning model to detect humans.</a:t>
            </a:r>
          </a:p>
          <a:p>
            <a:r>
              <a:rPr lang="en-US" sz="1300" dirty="0"/>
              <a:t>The moment it detects humans, it goes into program loop wherein it follows the human. The loop can be constructed as follows: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 dirty="0"/>
              <a:t>While it sees humans: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1300" dirty="0"/>
              <a:t>Start: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1300" dirty="0"/>
              <a:t>Go forward until the distance calculated through sonar is less than 50 cm.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1300" dirty="0"/>
              <a:t>Transmit the alert signal to admin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1300" dirty="0"/>
              <a:t>Play alerting sound using speaker. 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1300" dirty="0"/>
              <a:t>delay of 5 seconds.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 dirty="0"/>
              <a:t>If the human is missing: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300" dirty="0">
                <a:ea typeface="+mn-lt"/>
                <a:cs typeface="+mn-lt"/>
              </a:rPr>
              <a:t>Rotate clockwise/anticlockwise until human is found and go to start if found again</a:t>
            </a:r>
            <a:endParaRPr lang="en-US" sz="1300" dirty="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300" dirty="0"/>
              <a:t>If completed 360 degrees then continue on predefined path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en-US" sz="1300"/>
          </a:p>
          <a:p>
            <a:pPr lvl="2">
              <a:buFont typeface="Wingdings" panose="020B0604020202020204" pitchFamily="34" charset="0"/>
              <a:buChar char="§"/>
            </a:pPr>
            <a:endParaRPr lang="en-US" sz="1300"/>
          </a:p>
        </p:txBody>
      </p: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5E095526-859F-ADC9-A579-8818082112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80" r="21377" b="6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542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04B69E-6E91-A5A7-C01F-5EE24368B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Progress Made till now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F02A77FA-6F6F-5985-7FFB-C485591EFE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609891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83" name="Graphic 1282" descr="Sound Medium with solid fill">
            <a:extLst>
              <a:ext uri="{FF2B5EF4-FFF2-40B4-BE49-F238E27FC236}">
                <a16:creationId xmlns:a16="http://schemas.microsoft.com/office/drawing/2014/main" id="{525DFAA1-79A0-4119-E1DA-9DB652BD3C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36705" y="30806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05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695C8-9D7A-6BAC-A720-0D4D0ADAE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Further process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2412221" cy="1810094"/>
            <a:chOff x="-305" y="-1"/>
            <a:chExt cx="3832880" cy="287613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B434FA-337B-DA89-4C34-EB5249DADB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3710931"/>
              </p:ext>
            </p:extLst>
          </p:nvPr>
        </p:nvGraphicFramePr>
        <p:xfrm>
          <a:off x="1036320" y="2543633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0093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usiness team in boardroom">
            <a:extLst>
              <a:ext uri="{FF2B5EF4-FFF2-40B4-BE49-F238E27FC236}">
                <a16:creationId xmlns:a16="http://schemas.microsoft.com/office/drawing/2014/main" id="{605C53D1-614A-2E78-0F59-68EF556CA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186" b="95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9D6DE0-CB67-A0C7-632D-CF00B2EAE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092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Mid Term Presentation Fabrication and Prototyping in the LearningLab</vt:lpstr>
      <vt:lpstr>Global Concept – Surveillance Robot</vt:lpstr>
      <vt:lpstr>Prototype Concept</vt:lpstr>
      <vt:lpstr>Prototype Architecture</vt:lpstr>
      <vt:lpstr>Prototype Logic</vt:lpstr>
      <vt:lpstr>Progress Made till now</vt:lpstr>
      <vt:lpstr>Further process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76</cp:revision>
  <dcterms:created xsi:type="dcterms:W3CDTF">2013-07-15T20:26:40Z</dcterms:created>
  <dcterms:modified xsi:type="dcterms:W3CDTF">2024-11-14T12:56:55Z</dcterms:modified>
</cp:coreProperties>
</file>